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開けるなマーク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157BA6-A7B0-4A8D-9608-E1EDB8C205E9}"/>
              </a:ext>
            </a:extLst>
          </p:cNvPr>
          <p:cNvGrpSpPr/>
          <p:nvPr/>
        </p:nvGrpSpPr>
        <p:grpSpPr>
          <a:xfrm>
            <a:off x="736655" y="920080"/>
            <a:ext cx="2563263" cy="2508920"/>
            <a:chOff x="212595" y="240142"/>
            <a:chExt cx="3017520" cy="295354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FA51DE2-68A0-4867-BE97-4B82920FDB3B}"/>
                </a:ext>
              </a:extLst>
            </p:cNvPr>
            <p:cNvSpPr/>
            <p:nvPr/>
          </p:nvSpPr>
          <p:spPr bwMode="auto">
            <a:xfrm>
              <a:off x="341822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27882C0-78C0-45CE-99F4-F3BE2D6237CD}"/>
                </a:ext>
              </a:extLst>
            </p:cNvPr>
            <p:cNvSpPr/>
            <p:nvPr/>
          </p:nvSpPr>
          <p:spPr bwMode="auto">
            <a:xfrm>
              <a:off x="212595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6923A4-31E1-4E8C-90D4-AE959F35115D}"/>
                </a:ext>
              </a:extLst>
            </p:cNvPr>
            <p:cNvGrpSpPr/>
            <p:nvPr/>
          </p:nvGrpSpPr>
          <p:grpSpPr>
            <a:xfrm>
              <a:off x="637153" y="632713"/>
              <a:ext cx="2168404" cy="2168404"/>
              <a:chOff x="516597" y="758106"/>
              <a:chExt cx="2374900" cy="2374900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72EC0B8B-566E-4F2C-9D84-7AD08587C227}"/>
                  </a:ext>
                </a:extLst>
              </p:cNvPr>
              <p:cNvSpPr/>
              <p:nvPr/>
            </p:nvSpPr>
            <p:spPr>
              <a:xfrm>
                <a:off x="1811997" y="818430"/>
                <a:ext cx="1036637" cy="225424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レーム 9">
                <a:extLst>
                  <a:ext uri="{FF2B5EF4-FFF2-40B4-BE49-F238E27FC236}">
                    <a16:creationId xmlns:a16="http://schemas.microsoft.com/office/drawing/2014/main" id="{BFBD581B-D5BA-4CC4-ACCD-724047F29EF6}"/>
                  </a:ext>
                </a:extLst>
              </p:cNvPr>
              <p:cNvSpPr/>
              <p:nvPr/>
            </p:nvSpPr>
            <p:spPr>
              <a:xfrm>
                <a:off x="6953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6906DA1E-70BC-437C-8CEA-3AB9359D8276}"/>
                  </a:ext>
                </a:extLst>
              </p:cNvPr>
              <p:cNvSpPr/>
              <p:nvPr/>
            </p:nvSpPr>
            <p:spPr>
              <a:xfrm>
                <a:off x="649947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B299924F-8BED-4609-99C8-B5F16B526D75}"/>
                  </a:ext>
                </a:extLst>
              </p:cNvPr>
              <p:cNvSpPr/>
              <p:nvPr/>
            </p:nvSpPr>
            <p:spPr>
              <a:xfrm>
                <a:off x="1702193" y="1847131"/>
                <a:ext cx="109804" cy="1968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フレーム 12">
                <a:extLst>
                  <a:ext uri="{FF2B5EF4-FFF2-40B4-BE49-F238E27FC236}">
                    <a16:creationId xmlns:a16="http://schemas.microsoft.com/office/drawing/2014/main" id="{AA4F179C-C9D5-4969-9447-75EFB2F272E3}"/>
                  </a:ext>
                </a:extLst>
              </p:cNvPr>
              <p:cNvSpPr/>
              <p:nvPr/>
            </p:nvSpPr>
            <p:spPr>
              <a:xfrm>
                <a:off x="5810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レーム 13">
                <a:extLst>
                  <a:ext uri="{FF2B5EF4-FFF2-40B4-BE49-F238E27FC236}">
                    <a16:creationId xmlns:a16="http://schemas.microsoft.com/office/drawing/2014/main" id="{3F600C9F-EA96-4ACD-8B93-E55A38A9C44D}"/>
                  </a:ext>
                </a:extLst>
              </p:cNvPr>
              <p:cNvSpPr/>
              <p:nvPr/>
            </p:nvSpPr>
            <p:spPr>
              <a:xfrm>
                <a:off x="516597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斜め縞 14">
                <a:extLst>
                  <a:ext uri="{FF2B5EF4-FFF2-40B4-BE49-F238E27FC236}">
                    <a16:creationId xmlns:a16="http://schemas.microsoft.com/office/drawing/2014/main" id="{651886B2-61DE-4786-92EB-FB503EF1A644}"/>
                  </a:ext>
                </a:extLst>
              </p:cNvPr>
              <p:cNvSpPr/>
              <p:nvPr/>
            </p:nvSpPr>
            <p:spPr>
              <a:xfrm>
                <a:off x="740301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斜め縞 15">
                <a:extLst>
                  <a:ext uri="{FF2B5EF4-FFF2-40B4-BE49-F238E27FC236}">
                    <a16:creationId xmlns:a16="http://schemas.microsoft.com/office/drawing/2014/main" id="{44C5B24C-AFBD-4E6B-A699-52B08CCF8163}"/>
                  </a:ext>
                </a:extLst>
              </p:cNvPr>
              <p:cNvSpPr/>
              <p:nvPr/>
            </p:nvSpPr>
            <p:spPr>
              <a:xfrm>
                <a:off x="740301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6035B65-3217-4413-98C8-50040857404B}"/>
                </a:ext>
              </a:extLst>
            </p:cNvPr>
            <p:cNvSpPr/>
            <p:nvPr/>
          </p:nvSpPr>
          <p:spPr bwMode="auto">
            <a:xfrm>
              <a:off x="4193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77956CB-4793-46A7-BD48-0F736F8EDC45}"/>
                </a:ext>
              </a:extLst>
            </p:cNvPr>
            <p:cNvSpPr/>
            <p:nvPr/>
          </p:nvSpPr>
          <p:spPr bwMode="auto">
            <a:xfrm>
              <a:off x="212595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D2739C8-373C-43A3-BA23-0CC43B23D7CE}"/>
              </a:ext>
            </a:extLst>
          </p:cNvPr>
          <p:cNvGrpSpPr/>
          <p:nvPr/>
        </p:nvGrpSpPr>
        <p:grpSpPr>
          <a:xfrm>
            <a:off x="3688132" y="920080"/>
            <a:ext cx="2563263" cy="2508920"/>
            <a:chOff x="3378489" y="240142"/>
            <a:chExt cx="3017520" cy="2953546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9D2FB13C-DB54-4ABF-8E03-33A9ED9332F3}"/>
                </a:ext>
              </a:extLst>
            </p:cNvPr>
            <p:cNvSpPr/>
            <p:nvPr/>
          </p:nvSpPr>
          <p:spPr bwMode="auto">
            <a:xfrm>
              <a:off x="35077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B250A17-448B-4AF6-936D-98BD01CC0B35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956BB67-9761-4FDA-A3C1-ACB104A66754}"/>
                </a:ext>
              </a:extLst>
            </p:cNvPr>
            <p:cNvGrpSpPr/>
            <p:nvPr/>
          </p:nvGrpSpPr>
          <p:grpSpPr>
            <a:xfrm>
              <a:off x="3812284" y="687795"/>
              <a:ext cx="2119660" cy="2163411"/>
              <a:chOff x="4379681" y="2512788"/>
              <a:chExt cx="1690642" cy="1725538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27A669BF-5218-4628-9103-AAB56284F30B}"/>
                  </a:ext>
                </a:extLst>
              </p:cNvPr>
              <p:cNvGrpSpPr/>
              <p:nvPr/>
            </p:nvGrpSpPr>
            <p:grpSpPr>
              <a:xfrm flipH="1">
                <a:off x="4379681" y="2512788"/>
                <a:ext cx="754538" cy="1725538"/>
                <a:chOff x="1307487" y="407318"/>
                <a:chExt cx="926198" cy="1725538"/>
              </a:xfrm>
            </p:grpSpPr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A2B7C1AE-BAB1-446E-BC8A-9D61DE30B44A}"/>
                    </a:ext>
                  </a:extLst>
                </p:cNvPr>
                <p:cNvSpPr/>
                <p:nvPr/>
              </p:nvSpPr>
              <p:spPr>
                <a:xfrm rot="16200000">
                  <a:off x="884958" y="829847"/>
                  <a:ext cx="1725538" cy="880479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台形 27">
                  <a:extLst>
                    <a:ext uri="{FF2B5EF4-FFF2-40B4-BE49-F238E27FC236}">
                      <a16:creationId xmlns:a16="http://schemas.microsoft.com/office/drawing/2014/main" id="{F8127044-E530-44F7-A416-CFA753D5546E}"/>
                    </a:ext>
                  </a:extLst>
                </p:cNvPr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C634BD48-5334-41B6-B48D-D1941E5CD034}"/>
                  </a:ext>
                </a:extLst>
              </p:cNvPr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AB38591-717C-4875-A177-2A683E44F108}"/>
                  </a:ext>
                </a:extLst>
              </p:cNvPr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391929D-0881-4A50-86C1-563FB190C1CC}"/>
                </a:ext>
              </a:extLst>
            </p:cNvPr>
            <p:cNvSpPr/>
            <p:nvPr/>
          </p:nvSpPr>
          <p:spPr>
            <a:xfrm rot="5400000" flipH="1" flipV="1">
              <a:off x="3201862" y="1294773"/>
              <a:ext cx="2163411" cy="949455"/>
            </a:xfrm>
            <a:custGeom>
              <a:avLst/>
              <a:gdLst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428234 w 2163411"/>
                <a:gd name="connsiteY5" fmla="*/ 56625 h 949455"/>
                <a:gd name="connsiteX6" fmla="*/ 0 w 2163411"/>
                <a:gd name="connsiteY6" fmla="*/ 56625 h 949455"/>
                <a:gd name="connsiteX7" fmla="*/ 2593 w 2163411"/>
                <a:gd name="connsiteY7" fmla="*/ 0 h 949455"/>
                <a:gd name="connsiteX8" fmla="*/ 2160818 w 2163411"/>
                <a:gd name="connsiteY8" fmla="*/ 0 h 949455"/>
                <a:gd name="connsiteX9" fmla="*/ 2163411 w 2163411"/>
                <a:gd name="connsiteY9" fmla="*/ 56625 h 949455"/>
                <a:gd name="connsiteX10" fmla="*/ 1735178 w 2163411"/>
                <a:gd name="connsiteY10" fmla="*/ 56625 h 949455"/>
                <a:gd name="connsiteX11" fmla="*/ 1735179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0 w 2163411"/>
                <a:gd name="connsiteY5" fmla="*/ 56625 h 949455"/>
                <a:gd name="connsiteX6" fmla="*/ 2593 w 2163411"/>
                <a:gd name="connsiteY6" fmla="*/ 0 h 949455"/>
                <a:gd name="connsiteX7" fmla="*/ 2160818 w 2163411"/>
                <a:gd name="connsiteY7" fmla="*/ 0 h 949455"/>
                <a:gd name="connsiteX8" fmla="*/ 2163411 w 2163411"/>
                <a:gd name="connsiteY8" fmla="*/ 56625 h 949455"/>
                <a:gd name="connsiteX9" fmla="*/ 1735178 w 2163411"/>
                <a:gd name="connsiteY9" fmla="*/ 56625 h 949455"/>
                <a:gd name="connsiteX10" fmla="*/ 1735179 w 2163411"/>
                <a:gd name="connsiteY10" fmla="*/ 56628 h 949455"/>
                <a:gd name="connsiteX11" fmla="*/ 2163411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1735178 w 2163411"/>
                <a:gd name="connsiteY8" fmla="*/ 56625 h 949455"/>
                <a:gd name="connsiteX9" fmla="*/ 1735179 w 2163411"/>
                <a:gd name="connsiteY9" fmla="*/ 56628 h 949455"/>
                <a:gd name="connsiteX10" fmla="*/ 2163411 w 2163411"/>
                <a:gd name="connsiteY10" fmla="*/ 56628 h 949455"/>
                <a:gd name="connsiteX0" fmla="*/ 2163411 w 2163411"/>
                <a:gd name="connsiteY0" fmla="*/ 66136 h 958963"/>
                <a:gd name="connsiteX1" fmla="*/ 1986863 w 2163411"/>
                <a:gd name="connsiteY1" fmla="*/ 958963 h 958963"/>
                <a:gd name="connsiteX2" fmla="*/ 176548 w 2163411"/>
                <a:gd name="connsiteY2" fmla="*/ 958963 h 958963"/>
                <a:gd name="connsiteX3" fmla="*/ 0 w 2163411"/>
                <a:gd name="connsiteY3" fmla="*/ 66136 h 958963"/>
                <a:gd name="connsiteX4" fmla="*/ 0 w 2163411"/>
                <a:gd name="connsiteY4" fmla="*/ 66133 h 958963"/>
                <a:gd name="connsiteX5" fmla="*/ 2593 w 2163411"/>
                <a:gd name="connsiteY5" fmla="*/ 9508 h 958963"/>
                <a:gd name="connsiteX6" fmla="*/ 2160818 w 2163411"/>
                <a:gd name="connsiteY6" fmla="*/ 9508 h 958963"/>
                <a:gd name="connsiteX7" fmla="*/ 2163411 w 2163411"/>
                <a:gd name="connsiteY7" fmla="*/ 66133 h 958963"/>
                <a:gd name="connsiteX8" fmla="*/ 1735178 w 2163411"/>
                <a:gd name="connsiteY8" fmla="*/ 66133 h 958963"/>
                <a:gd name="connsiteX9" fmla="*/ 2163411 w 2163411"/>
                <a:gd name="connsiteY9" fmla="*/ 66136 h 958963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2163411 w 2163411"/>
                <a:gd name="connsiteY8" fmla="*/ 56628 h 94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3411" h="949455">
                  <a:moveTo>
                    <a:pt x="2163411" y="56628"/>
                  </a:moveTo>
                  <a:lnTo>
                    <a:pt x="1986863" y="949455"/>
                  </a:lnTo>
                  <a:lnTo>
                    <a:pt x="176548" y="949455"/>
                  </a:lnTo>
                  <a:lnTo>
                    <a:pt x="0" y="56628"/>
                  </a:lnTo>
                  <a:lnTo>
                    <a:pt x="0" y="56625"/>
                  </a:lnTo>
                  <a:lnTo>
                    <a:pt x="2593" y="0"/>
                  </a:lnTo>
                  <a:lnTo>
                    <a:pt x="2160818" y="0"/>
                  </a:lnTo>
                  <a:lnTo>
                    <a:pt x="2163411" y="56625"/>
                  </a:lnTo>
                  <a:lnTo>
                    <a:pt x="2163411" y="566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707816D-A840-49AB-A698-EB70E1D9B939}"/>
                </a:ext>
              </a:extLst>
            </p:cNvPr>
            <p:cNvSpPr/>
            <p:nvPr/>
          </p:nvSpPr>
          <p:spPr bwMode="auto">
            <a:xfrm>
              <a:off x="35816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39C82C9-921D-425F-96A1-762B65A8AD3E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4C6308C-A20D-4DD1-ABBA-1C95A955412A}"/>
              </a:ext>
            </a:extLst>
          </p:cNvPr>
          <p:cNvGrpSpPr/>
          <p:nvPr/>
        </p:nvGrpSpPr>
        <p:grpSpPr>
          <a:xfrm>
            <a:off x="3688131" y="3816548"/>
            <a:ext cx="2563263" cy="2508920"/>
            <a:chOff x="6566189" y="240142"/>
            <a:chExt cx="3017520" cy="2953546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1EB3AF4A-559D-4FA0-AAD5-B8AFC246DB7C}"/>
                </a:ext>
              </a:extLst>
            </p:cNvPr>
            <p:cNvSpPr/>
            <p:nvPr/>
          </p:nvSpPr>
          <p:spPr bwMode="auto">
            <a:xfrm>
              <a:off x="66954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973989F-C743-4D35-9DEE-EEF859D607BE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C59BC2F-562F-4F8E-BDC8-B3FCD183DD99}"/>
                </a:ext>
              </a:extLst>
            </p:cNvPr>
            <p:cNvGrpSpPr/>
            <p:nvPr/>
          </p:nvGrpSpPr>
          <p:grpSpPr>
            <a:xfrm>
              <a:off x="6941542" y="802892"/>
              <a:ext cx="2266814" cy="1862674"/>
              <a:chOff x="-1932765" y="-2345839"/>
              <a:chExt cx="2765232" cy="2519661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D260DE7-937B-4DE0-9155-BB11AD132C97}"/>
                  </a:ext>
                </a:extLst>
              </p:cNvPr>
              <p:cNvSpPr/>
              <p:nvPr/>
            </p:nvSpPr>
            <p:spPr bwMode="auto">
              <a:xfrm>
                <a:off x="-1932765" y="-2345839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607542C5-CEF2-49E8-B772-B0B08994FF71}"/>
                  </a:ext>
                </a:extLst>
              </p:cNvPr>
              <p:cNvGrpSpPr/>
              <p:nvPr/>
            </p:nvGrpSpPr>
            <p:grpSpPr>
              <a:xfrm>
                <a:off x="-1932765" y="-2345838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37" name="正方形/長方形 36">
                  <a:extLst>
                    <a:ext uri="{FF2B5EF4-FFF2-40B4-BE49-F238E27FC236}">
                      <a16:creationId xmlns:a16="http://schemas.microsoft.com/office/drawing/2014/main" id="{C3B20C7E-7392-4AEF-9821-FD441C64B4E5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10669ED4-5F91-4093-AF55-B62D65FEF952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424FD1C1-7BC1-48E5-BE3D-D1A1A482239A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5BF6804-37D5-41B3-AABE-7EF1EF70ECA6}"/>
                </a:ext>
              </a:extLst>
            </p:cNvPr>
            <p:cNvSpPr/>
            <p:nvPr/>
          </p:nvSpPr>
          <p:spPr bwMode="auto">
            <a:xfrm>
              <a:off x="6794768" y="1573266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919CB31-BB88-4CBD-9FFB-2DD7B1AFA3BA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025E546-E0D9-472C-AAEB-2D1D51884BDB}"/>
              </a:ext>
            </a:extLst>
          </p:cNvPr>
          <p:cNvGrpSpPr/>
          <p:nvPr/>
        </p:nvGrpSpPr>
        <p:grpSpPr>
          <a:xfrm>
            <a:off x="6625523" y="3819538"/>
            <a:ext cx="2563263" cy="2508920"/>
            <a:chOff x="219042" y="3671051"/>
            <a:chExt cx="3017520" cy="2953546"/>
          </a:xfrm>
        </p:grpSpPr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EBC5332B-8AA6-4AC5-8D32-D846BF1A33EA}"/>
                </a:ext>
              </a:extLst>
            </p:cNvPr>
            <p:cNvSpPr/>
            <p:nvPr/>
          </p:nvSpPr>
          <p:spPr bwMode="auto">
            <a:xfrm>
              <a:off x="348269" y="377376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2529B3B-AF49-4FDF-85CE-934B97D08DD1}"/>
                </a:ext>
              </a:extLst>
            </p:cNvPr>
            <p:cNvSpPr/>
            <p:nvPr/>
          </p:nvSpPr>
          <p:spPr bwMode="auto">
            <a:xfrm>
              <a:off x="219042" y="367105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9552186-A5C8-422B-9262-04C4E65CEA8E}"/>
                </a:ext>
              </a:extLst>
            </p:cNvPr>
            <p:cNvGrpSpPr/>
            <p:nvPr/>
          </p:nvGrpSpPr>
          <p:grpSpPr>
            <a:xfrm>
              <a:off x="498245" y="4277220"/>
              <a:ext cx="2430126" cy="1829212"/>
              <a:chOff x="4268367" y="3378995"/>
              <a:chExt cx="2378317" cy="179021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51062CD-E671-46BE-8AD7-D10C6805FB7F}"/>
                  </a:ext>
                </a:extLst>
              </p:cNvPr>
              <p:cNvGrpSpPr/>
              <p:nvPr/>
            </p:nvGrpSpPr>
            <p:grpSpPr>
              <a:xfrm>
                <a:off x="4268367" y="3568540"/>
                <a:ext cx="2378317" cy="1600669"/>
                <a:chOff x="-1524163" y="6277022"/>
                <a:chExt cx="2378317" cy="1600669"/>
              </a:xfrm>
            </p:grpSpPr>
            <p:sp>
              <p:nvSpPr>
                <p:cNvPr id="51" name="台形 50">
                  <a:extLst>
                    <a:ext uri="{FF2B5EF4-FFF2-40B4-BE49-F238E27FC236}">
                      <a16:creationId xmlns:a16="http://schemas.microsoft.com/office/drawing/2014/main" id="{2C5ADA15-0435-4195-ABA6-C0DB262BE6F1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108400" y="6317502"/>
                  <a:ext cx="1546792" cy="667052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台形 51">
                  <a:extLst>
                    <a:ext uri="{FF2B5EF4-FFF2-40B4-BE49-F238E27FC236}">
                      <a16:creationId xmlns:a16="http://schemas.microsoft.com/office/drawing/2014/main" id="{9B7F375A-DC88-4CD7-8D71-F10238D3CA18}"/>
                    </a:ext>
                  </a:extLst>
                </p:cNvPr>
                <p:cNvSpPr/>
                <p:nvPr/>
              </p:nvSpPr>
              <p:spPr bwMode="auto">
                <a:xfrm rot="10800000">
                  <a:off x="-1108401" y="6984769"/>
                  <a:ext cx="1546792" cy="892922"/>
                </a:xfrm>
                <a:prstGeom prst="trapezoid">
                  <a:avLst>
                    <a:gd name="adj" fmla="val 17542"/>
                  </a:avLst>
                </a:pr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41B99F37-7EDB-4E41-B8E1-02809920DC08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524163" y="6277022"/>
                  <a:ext cx="643568" cy="707532"/>
                </a:xfrm>
                <a:custGeom>
                  <a:avLst/>
                  <a:gdLst>
                    <a:gd name="connsiteX0" fmla="*/ 263354 w 491159"/>
                    <a:gd name="connsiteY0" fmla="*/ 0 h 667052"/>
                    <a:gd name="connsiteX1" fmla="*/ 0 w 491159"/>
                    <a:gd name="connsiteY1" fmla="*/ 0 h 667052"/>
                    <a:gd name="connsiteX2" fmla="*/ 125872 w 491159"/>
                    <a:gd name="connsiteY2" fmla="*/ 667052 h 667052"/>
                    <a:gd name="connsiteX3" fmla="*/ 491159 w 491159"/>
                    <a:gd name="connsiteY3" fmla="*/ 667052 h 667052"/>
                    <a:gd name="connsiteX4" fmla="*/ 263354 w 491159"/>
                    <a:gd name="connsiteY4" fmla="*/ 0 h 667052"/>
                    <a:gd name="connsiteX0" fmla="*/ 137482 w 365287"/>
                    <a:gd name="connsiteY0" fmla="*/ 109537 h 776589"/>
                    <a:gd name="connsiteX1" fmla="*/ 328947 w 365287"/>
                    <a:gd name="connsiteY1" fmla="*/ 0 h 776589"/>
                    <a:gd name="connsiteX2" fmla="*/ 0 w 365287"/>
                    <a:gd name="connsiteY2" fmla="*/ 776589 h 776589"/>
                    <a:gd name="connsiteX3" fmla="*/ 365287 w 365287"/>
                    <a:gd name="connsiteY3" fmla="*/ 776589 h 776589"/>
                    <a:gd name="connsiteX4" fmla="*/ 137482 w 365287"/>
                    <a:gd name="connsiteY4" fmla="*/ 109537 h 776589"/>
                    <a:gd name="connsiteX0" fmla="*/ 0 w 576893"/>
                    <a:gd name="connsiteY0" fmla="*/ 109537 h 776589"/>
                    <a:gd name="connsiteX1" fmla="*/ 191465 w 576893"/>
                    <a:gd name="connsiteY1" fmla="*/ 0 h 776589"/>
                    <a:gd name="connsiteX2" fmla="*/ 576893 w 576893"/>
                    <a:gd name="connsiteY2" fmla="*/ 721820 h 776589"/>
                    <a:gd name="connsiteX3" fmla="*/ 227805 w 576893"/>
                    <a:gd name="connsiteY3" fmla="*/ 776589 h 776589"/>
                    <a:gd name="connsiteX4" fmla="*/ 0 w 576893"/>
                    <a:gd name="connsiteY4" fmla="*/ 109537 h 776589"/>
                    <a:gd name="connsiteX0" fmla="*/ 0 w 576893"/>
                    <a:gd name="connsiteY0" fmla="*/ 76199 h 743251"/>
                    <a:gd name="connsiteX1" fmla="*/ 231946 w 576893"/>
                    <a:gd name="connsiteY1" fmla="*/ 0 h 743251"/>
                    <a:gd name="connsiteX2" fmla="*/ 576893 w 576893"/>
                    <a:gd name="connsiteY2" fmla="*/ 688482 h 743251"/>
                    <a:gd name="connsiteX3" fmla="*/ 227805 w 576893"/>
                    <a:gd name="connsiteY3" fmla="*/ 743251 h 743251"/>
                    <a:gd name="connsiteX4" fmla="*/ 0 w 576893"/>
                    <a:gd name="connsiteY4" fmla="*/ 76199 h 743251"/>
                    <a:gd name="connsiteX0" fmla="*/ 0 w 622137"/>
                    <a:gd name="connsiteY0" fmla="*/ 76199 h 743251"/>
                    <a:gd name="connsiteX1" fmla="*/ 231946 w 622137"/>
                    <a:gd name="connsiteY1" fmla="*/ 0 h 743251"/>
                    <a:gd name="connsiteX2" fmla="*/ 622137 w 622137"/>
                    <a:gd name="connsiteY2" fmla="*/ 650382 h 743251"/>
                    <a:gd name="connsiteX3" fmla="*/ 227805 w 622137"/>
                    <a:gd name="connsiteY3" fmla="*/ 743251 h 743251"/>
                    <a:gd name="connsiteX4" fmla="*/ 0 w 622137"/>
                    <a:gd name="connsiteY4" fmla="*/ 76199 h 743251"/>
                    <a:gd name="connsiteX0" fmla="*/ 0 w 622137"/>
                    <a:gd name="connsiteY0" fmla="*/ 66674 h 733726"/>
                    <a:gd name="connsiteX1" fmla="*/ 346246 w 622137"/>
                    <a:gd name="connsiteY1" fmla="*/ 0 h 733726"/>
                    <a:gd name="connsiteX2" fmla="*/ 622137 w 622137"/>
                    <a:gd name="connsiteY2" fmla="*/ 640857 h 733726"/>
                    <a:gd name="connsiteX3" fmla="*/ 227805 w 622137"/>
                    <a:gd name="connsiteY3" fmla="*/ 733726 h 733726"/>
                    <a:gd name="connsiteX4" fmla="*/ 0 w 622137"/>
                    <a:gd name="connsiteY4" fmla="*/ 66674 h 733726"/>
                    <a:gd name="connsiteX0" fmla="*/ 0 w 643568"/>
                    <a:gd name="connsiteY0" fmla="*/ 66674 h 733726"/>
                    <a:gd name="connsiteX1" fmla="*/ 346246 w 643568"/>
                    <a:gd name="connsiteY1" fmla="*/ 0 h 733726"/>
                    <a:gd name="connsiteX2" fmla="*/ 643568 w 643568"/>
                    <a:gd name="connsiteY2" fmla="*/ 693244 h 733726"/>
                    <a:gd name="connsiteX3" fmla="*/ 227805 w 643568"/>
                    <a:gd name="connsiteY3" fmla="*/ 733726 h 733726"/>
                    <a:gd name="connsiteX4" fmla="*/ 0 w 643568"/>
                    <a:gd name="connsiteY4" fmla="*/ 66674 h 733726"/>
                    <a:gd name="connsiteX0" fmla="*/ 0 w 643568"/>
                    <a:gd name="connsiteY0" fmla="*/ 40480 h 707532"/>
                    <a:gd name="connsiteX1" fmla="*/ 286715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28574 h 695626"/>
                    <a:gd name="connsiteX1" fmla="*/ 329577 w 643568"/>
                    <a:gd name="connsiteY1" fmla="*/ 0 h 695626"/>
                    <a:gd name="connsiteX2" fmla="*/ 643568 w 643568"/>
                    <a:gd name="connsiteY2" fmla="*/ 655144 h 695626"/>
                    <a:gd name="connsiteX3" fmla="*/ 227805 w 643568"/>
                    <a:gd name="connsiteY3" fmla="*/ 695626 h 695626"/>
                    <a:gd name="connsiteX4" fmla="*/ 0 w 643568"/>
                    <a:gd name="connsiteY4" fmla="*/ 28574 h 695626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50381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568" h="707532">
                      <a:moveTo>
                        <a:pt x="0" y="40480"/>
                      </a:moveTo>
                      <a:lnTo>
                        <a:pt x="329577" y="0"/>
                      </a:lnTo>
                      <a:lnTo>
                        <a:pt x="643568" y="650381"/>
                      </a:lnTo>
                      <a:lnTo>
                        <a:pt x="227805" y="707532"/>
                      </a:lnTo>
                      <a:lnTo>
                        <a:pt x="0" y="4048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CF5C736-E7E1-4AA4-9222-C4D7EFF9D4DF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210586" y="6277022"/>
                  <a:ext cx="643568" cy="707532"/>
                </a:xfrm>
                <a:custGeom>
                  <a:avLst/>
                  <a:gdLst>
                    <a:gd name="connsiteX0" fmla="*/ 263354 w 491159"/>
                    <a:gd name="connsiteY0" fmla="*/ 0 h 667052"/>
                    <a:gd name="connsiteX1" fmla="*/ 0 w 491159"/>
                    <a:gd name="connsiteY1" fmla="*/ 0 h 667052"/>
                    <a:gd name="connsiteX2" fmla="*/ 125872 w 491159"/>
                    <a:gd name="connsiteY2" fmla="*/ 667052 h 667052"/>
                    <a:gd name="connsiteX3" fmla="*/ 491159 w 491159"/>
                    <a:gd name="connsiteY3" fmla="*/ 667052 h 667052"/>
                    <a:gd name="connsiteX4" fmla="*/ 263354 w 491159"/>
                    <a:gd name="connsiteY4" fmla="*/ 0 h 667052"/>
                    <a:gd name="connsiteX0" fmla="*/ 137482 w 365287"/>
                    <a:gd name="connsiteY0" fmla="*/ 109537 h 776589"/>
                    <a:gd name="connsiteX1" fmla="*/ 328947 w 365287"/>
                    <a:gd name="connsiteY1" fmla="*/ 0 h 776589"/>
                    <a:gd name="connsiteX2" fmla="*/ 0 w 365287"/>
                    <a:gd name="connsiteY2" fmla="*/ 776589 h 776589"/>
                    <a:gd name="connsiteX3" fmla="*/ 365287 w 365287"/>
                    <a:gd name="connsiteY3" fmla="*/ 776589 h 776589"/>
                    <a:gd name="connsiteX4" fmla="*/ 137482 w 365287"/>
                    <a:gd name="connsiteY4" fmla="*/ 109537 h 776589"/>
                    <a:gd name="connsiteX0" fmla="*/ 0 w 576893"/>
                    <a:gd name="connsiteY0" fmla="*/ 109537 h 776589"/>
                    <a:gd name="connsiteX1" fmla="*/ 191465 w 576893"/>
                    <a:gd name="connsiteY1" fmla="*/ 0 h 776589"/>
                    <a:gd name="connsiteX2" fmla="*/ 576893 w 576893"/>
                    <a:gd name="connsiteY2" fmla="*/ 721820 h 776589"/>
                    <a:gd name="connsiteX3" fmla="*/ 227805 w 576893"/>
                    <a:gd name="connsiteY3" fmla="*/ 776589 h 776589"/>
                    <a:gd name="connsiteX4" fmla="*/ 0 w 576893"/>
                    <a:gd name="connsiteY4" fmla="*/ 109537 h 776589"/>
                    <a:gd name="connsiteX0" fmla="*/ 0 w 576893"/>
                    <a:gd name="connsiteY0" fmla="*/ 76199 h 743251"/>
                    <a:gd name="connsiteX1" fmla="*/ 231946 w 576893"/>
                    <a:gd name="connsiteY1" fmla="*/ 0 h 743251"/>
                    <a:gd name="connsiteX2" fmla="*/ 576893 w 576893"/>
                    <a:gd name="connsiteY2" fmla="*/ 688482 h 743251"/>
                    <a:gd name="connsiteX3" fmla="*/ 227805 w 576893"/>
                    <a:gd name="connsiteY3" fmla="*/ 743251 h 743251"/>
                    <a:gd name="connsiteX4" fmla="*/ 0 w 576893"/>
                    <a:gd name="connsiteY4" fmla="*/ 76199 h 743251"/>
                    <a:gd name="connsiteX0" fmla="*/ 0 w 622137"/>
                    <a:gd name="connsiteY0" fmla="*/ 76199 h 743251"/>
                    <a:gd name="connsiteX1" fmla="*/ 231946 w 622137"/>
                    <a:gd name="connsiteY1" fmla="*/ 0 h 743251"/>
                    <a:gd name="connsiteX2" fmla="*/ 622137 w 622137"/>
                    <a:gd name="connsiteY2" fmla="*/ 650382 h 743251"/>
                    <a:gd name="connsiteX3" fmla="*/ 227805 w 622137"/>
                    <a:gd name="connsiteY3" fmla="*/ 743251 h 743251"/>
                    <a:gd name="connsiteX4" fmla="*/ 0 w 622137"/>
                    <a:gd name="connsiteY4" fmla="*/ 76199 h 743251"/>
                    <a:gd name="connsiteX0" fmla="*/ 0 w 622137"/>
                    <a:gd name="connsiteY0" fmla="*/ 66674 h 733726"/>
                    <a:gd name="connsiteX1" fmla="*/ 346246 w 622137"/>
                    <a:gd name="connsiteY1" fmla="*/ 0 h 733726"/>
                    <a:gd name="connsiteX2" fmla="*/ 622137 w 622137"/>
                    <a:gd name="connsiteY2" fmla="*/ 640857 h 733726"/>
                    <a:gd name="connsiteX3" fmla="*/ 227805 w 622137"/>
                    <a:gd name="connsiteY3" fmla="*/ 733726 h 733726"/>
                    <a:gd name="connsiteX4" fmla="*/ 0 w 622137"/>
                    <a:gd name="connsiteY4" fmla="*/ 66674 h 733726"/>
                    <a:gd name="connsiteX0" fmla="*/ 0 w 643568"/>
                    <a:gd name="connsiteY0" fmla="*/ 66674 h 733726"/>
                    <a:gd name="connsiteX1" fmla="*/ 346246 w 643568"/>
                    <a:gd name="connsiteY1" fmla="*/ 0 h 733726"/>
                    <a:gd name="connsiteX2" fmla="*/ 643568 w 643568"/>
                    <a:gd name="connsiteY2" fmla="*/ 693244 h 733726"/>
                    <a:gd name="connsiteX3" fmla="*/ 227805 w 643568"/>
                    <a:gd name="connsiteY3" fmla="*/ 733726 h 733726"/>
                    <a:gd name="connsiteX4" fmla="*/ 0 w 643568"/>
                    <a:gd name="connsiteY4" fmla="*/ 66674 h 733726"/>
                    <a:gd name="connsiteX0" fmla="*/ 0 w 643568"/>
                    <a:gd name="connsiteY0" fmla="*/ 40480 h 707532"/>
                    <a:gd name="connsiteX1" fmla="*/ 286715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28574 h 695626"/>
                    <a:gd name="connsiteX1" fmla="*/ 329577 w 643568"/>
                    <a:gd name="connsiteY1" fmla="*/ 0 h 695626"/>
                    <a:gd name="connsiteX2" fmla="*/ 643568 w 643568"/>
                    <a:gd name="connsiteY2" fmla="*/ 655144 h 695626"/>
                    <a:gd name="connsiteX3" fmla="*/ 227805 w 643568"/>
                    <a:gd name="connsiteY3" fmla="*/ 695626 h 695626"/>
                    <a:gd name="connsiteX4" fmla="*/ 0 w 643568"/>
                    <a:gd name="connsiteY4" fmla="*/ 28574 h 695626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50381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568" h="707532">
                      <a:moveTo>
                        <a:pt x="0" y="40480"/>
                      </a:moveTo>
                      <a:lnTo>
                        <a:pt x="329577" y="0"/>
                      </a:lnTo>
                      <a:lnTo>
                        <a:pt x="643568" y="650381"/>
                      </a:lnTo>
                      <a:lnTo>
                        <a:pt x="227805" y="707532"/>
                      </a:lnTo>
                      <a:lnTo>
                        <a:pt x="0" y="4048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834D885F-3F97-4788-876A-D6D2222BAD9E}"/>
                  </a:ext>
                </a:extLst>
              </p:cNvPr>
              <p:cNvSpPr/>
              <p:nvPr/>
            </p:nvSpPr>
            <p:spPr bwMode="auto">
              <a:xfrm rot="10800000">
                <a:off x="4907997" y="3609019"/>
                <a:ext cx="1095118" cy="707316"/>
              </a:xfrm>
              <a:prstGeom prst="trapezoid">
                <a:avLst>
                  <a:gd name="adj" fmla="val 1798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4EB0B7A6-9692-4A1C-BEB1-5A9750960766}"/>
                  </a:ext>
                </a:extLst>
              </p:cNvPr>
              <p:cNvSpPr/>
              <p:nvPr/>
            </p:nvSpPr>
            <p:spPr bwMode="auto">
              <a:xfrm>
                <a:off x="4557112" y="4274404"/>
                <a:ext cx="1800826" cy="315035"/>
              </a:xfrm>
              <a:prstGeom prst="trapezoid">
                <a:avLst>
                  <a:gd name="adj" fmla="val 40874"/>
                </a:avLst>
              </a:pr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A1B1B6EB-16AA-4E8B-BD37-BFA4BA0BAF6F}"/>
                  </a:ext>
                </a:extLst>
              </p:cNvPr>
              <p:cNvSpPr/>
              <p:nvPr/>
            </p:nvSpPr>
            <p:spPr bwMode="auto">
              <a:xfrm>
                <a:off x="4909537" y="3378995"/>
                <a:ext cx="1095976" cy="231752"/>
              </a:xfrm>
              <a:prstGeom prst="trapezoid">
                <a:avLst>
                  <a:gd name="adj" fmla="val 63040"/>
                </a:avLst>
              </a:prstGeom>
              <a:solidFill>
                <a:srgbClr val="FFCC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E8C733E6-956B-4436-8C1B-896C9E841F5F}"/>
                  </a:ext>
                </a:extLst>
              </p:cNvPr>
              <p:cNvSpPr/>
              <p:nvPr/>
            </p:nvSpPr>
            <p:spPr bwMode="auto">
              <a:xfrm>
                <a:off x="4909537" y="4001079"/>
                <a:ext cx="1095976" cy="273218"/>
              </a:xfrm>
              <a:prstGeom prst="trapezoid">
                <a:avLst>
                  <a:gd name="adj" fmla="val 25246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9316565-A62B-402C-BFFF-C5FCD2B849CA}"/>
                </a:ext>
              </a:extLst>
            </p:cNvPr>
            <p:cNvSpPr/>
            <p:nvPr/>
          </p:nvSpPr>
          <p:spPr bwMode="auto">
            <a:xfrm>
              <a:off x="425815" y="5004175"/>
              <a:ext cx="1129797" cy="134370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F4523E52-9C3E-4D16-9E36-0C536A7AEFA9}"/>
                </a:ext>
              </a:extLst>
            </p:cNvPr>
            <p:cNvSpPr/>
            <p:nvPr/>
          </p:nvSpPr>
          <p:spPr bwMode="auto">
            <a:xfrm>
              <a:off x="219042" y="367105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DE89721-21C1-4F7A-ACC7-1822E9D29129}"/>
              </a:ext>
            </a:extLst>
          </p:cNvPr>
          <p:cNvGrpSpPr/>
          <p:nvPr/>
        </p:nvGrpSpPr>
        <p:grpSpPr>
          <a:xfrm>
            <a:off x="6618210" y="935389"/>
            <a:ext cx="2564595" cy="2512430"/>
            <a:chOff x="3695762" y="3931074"/>
            <a:chExt cx="2564595" cy="2512430"/>
          </a:xfrm>
        </p:grpSpPr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9143C656-707B-446A-A377-519F5D06208A}"/>
                </a:ext>
              </a:extLst>
            </p:cNvPr>
            <p:cNvSpPr/>
            <p:nvPr/>
          </p:nvSpPr>
          <p:spPr bwMode="auto">
            <a:xfrm>
              <a:off x="3806867" y="4021831"/>
              <a:ext cx="2408445" cy="236384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2F3A72B-1401-4232-BEB3-7FF0F24BDAD6}"/>
                </a:ext>
              </a:extLst>
            </p:cNvPr>
            <p:cNvSpPr/>
            <p:nvPr/>
          </p:nvSpPr>
          <p:spPr bwMode="auto">
            <a:xfrm>
              <a:off x="3697094" y="3934584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F0A25AE-D6EC-4C05-8887-D57B8834A4F8}"/>
                </a:ext>
              </a:extLst>
            </p:cNvPr>
            <p:cNvGrpSpPr/>
            <p:nvPr/>
          </p:nvGrpSpPr>
          <p:grpSpPr>
            <a:xfrm>
              <a:off x="4009762" y="4358724"/>
              <a:ext cx="1950257" cy="1453350"/>
              <a:chOff x="4322930" y="3588418"/>
              <a:chExt cx="2745305" cy="2045827"/>
            </a:xfrm>
          </p:grpSpPr>
          <p:sp>
            <p:nvSpPr>
              <p:cNvPr id="61" name="直方体 60">
                <a:extLst>
                  <a:ext uri="{FF2B5EF4-FFF2-40B4-BE49-F238E27FC236}">
                    <a16:creationId xmlns:a16="http://schemas.microsoft.com/office/drawing/2014/main" id="{8D99D866-DC4B-462A-AC1D-35B59CF3272B}"/>
                  </a:ext>
                </a:extLst>
              </p:cNvPr>
              <p:cNvSpPr/>
              <p:nvPr/>
            </p:nvSpPr>
            <p:spPr bwMode="auto">
              <a:xfrm>
                <a:off x="4547955" y="4239090"/>
                <a:ext cx="2520280" cy="1395155"/>
              </a:xfrm>
              <a:prstGeom prst="cube">
                <a:avLst>
                  <a:gd name="adj" fmla="val 7470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平行四辺形 61">
                <a:extLst>
                  <a:ext uri="{FF2B5EF4-FFF2-40B4-BE49-F238E27FC236}">
                    <a16:creationId xmlns:a16="http://schemas.microsoft.com/office/drawing/2014/main" id="{C610661F-407D-4DFF-AFD4-C748D1B0D657}"/>
                  </a:ext>
                </a:extLst>
              </p:cNvPr>
              <p:cNvSpPr/>
              <p:nvPr/>
            </p:nvSpPr>
            <p:spPr bwMode="auto">
              <a:xfrm>
                <a:off x="4863705" y="4419110"/>
                <a:ext cx="2025225" cy="851030"/>
              </a:xfrm>
              <a:prstGeom prst="parallelogram">
                <a:avLst>
                  <a:gd name="adj" fmla="val 9940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直方体 62">
                <a:extLst>
                  <a:ext uri="{FF2B5EF4-FFF2-40B4-BE49-F238E27FC236}">
                    <a16:creationId xmlns:a16="http://schemas.microsoft.com/office/drawing/2014/main" id="{D60E232F-7D2A-41E1-8781-890A2DF85B78}"/>
                  </a:ext>
                </a:extLst>
              </p:cNvPr>
              <p:cNvSpPr/>
              <p:nvPr/>
            </p:nvSpPr>
            <p:spPr bwMode="auto">
              <a:xfrm>
                <a:off x="4322930" y="3588418"/>
                <a:ext cx="2645016" cy="1464204"/>
              </a:xfrm>
              <a:prstGeom prst="cube">
                <a:avLst>
                  <a:gd name="adj" fmla="val 7470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DC03149E-E680-4A36-AE20-6D67864D43A5}"/>
                </a:ext>
              </a:extLst>
            </p:cNvPr>
            <p:cNvSpPr/>
            <p:nvPr/>
          </p:nvSpPr>
          <p:spPr bwMode="auto">
            <a:xfrm>
              <a:off x="3872739" y="5067020"/>
              <a:ext cx="959718" cy="114142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B4A9EC4D-BCCF-4506-854B-FCA65377BE17}"/>
                </a:ext>
              </a:extLst>
            </p:cNvPr>
            <p:cNvSpPr/>
            <p:nvPr/>
          </p:nvSpPr>
          <p:spPr bwMode="auto">
            <a:xfrm>
              <a:off x="3695762" y="3931074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3EEAFBE5-21DE-4586-8111-A1C1631E0227}"/>
              </a:ext>
            </a:extLst>
          </p:cNvPr>
          <p:cNvGrpSpPr/>
          <p:nvPr/>
        </p:nvGrpSpPr>
        <p:grpSpPr>
          <a:xfrm>
            <a:off x="729634" y="3826910"/>
            <a:ext cx="2563263" cy="2508920"/>
            <a:chOff x="-2575895" y="503675"/>
            <a:chExt cx="2563263" cy="2508920"/>
          </a:xfrm>
        </p:grpSpPr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FA07DB7E-2221-433E-8BE7-84DD699D31CA}"/>
                </a:ext>
              </a:extLst>
            </p:cNvPr>
            <p:cNvSpPr/>
            <p:nvPr/>
          </p:nvSpPr>
          <p:spPr bwMode="auto">
            <a:xfrm>
              <a:off x="-2466122" y="590922"/>
              <a:ext cx="2408445" cy="236384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A2936B0-D966-4EB5-BE59-C1F7839083A3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8505310E-3903-4A5B-AA8D-6421110C95DC}"/>
                </a:ext>
              </a:extLst>
            </p:cNvPr>
            <p:cNvGrpSpPr/>
            <p:nvPr/>
          </p:nvGrpSpPr>
          <p:grpSpPr>
            <a:xfrm>
              <a:off x="-2051338" y="814956"/>
              <a:ext cx="1578876" cy="1920501"/>
              <a:chOff x="-2083701" y="3200403"/>
              <a:chExt cx="1578876" cy="1920501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C65D6301-B4BE-4681-B235-37E3416FE79A}"/>
                  </a:ext>
                </a:extLst>
              </p:cNvPr>
              <p:cNvGrpSpPr/>
              <p:nvPr/>
            </p:nvGrpSpPr>
            <p:grpSpPr>
              <a:xfrm>
                <a:off x="-2083701" y="3241093"/>
                <a:ext cx="1578876" cy="1841973"/>
                <a:chOff x="516597" y="758106"/>
                <a:chExt cx="2374900" cy="2374900"/>
              </a:xfrm>
            </p:grpSpPr>
            <p:sp>
              <p:nvSpPr>
                <p:cNvPr id="75" name="正方形/長方形 74">
                  <a:extLst>
                    <a:ext uri="{FF2B5EF4-FFF2-40B4-BE49-F238E27FC236}">
                      <a16:creationId xmlns:a16="http://schemas.microsoft.com/office/drawing/2014/main" id="{342C9337-5B36-4747-B571-7EA9FFC9746A}"/>
                    </a:ext>
                  </a:extLst>
                </p:cNvPr>
                <p:cNvSpPr/>
                <p:nvPr/>
              </p:nvSpPr>
              <p:spPr>
                <a:xfrm>
                  <a:off x="560664" y="818430"/>
                  <a:ext cx="2287970" cy="225424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" name="フレーム 75">
                  <a:extLst>
                    <a:ext uri="{FF2B5EF4-FFF2-40B4-BE49-F238E27FC236}">
                      <a16:creationId xmlns:a16="http://schemas.microsoft.com/office/drawing/2014/main" id="{413015CD-68D7-41E8-A80B-E2B723611F92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229CC735-3B6A-4AD8-82CF-F0FB5933491D}"/>
                  </a:ext>
                </a:extLst>
              </p:cNvPr>
              <p:cNvSpPr/>
              <p:nvPr/>
            </p:nvSpPr>
            <p:spPr bwMode="auto">
              <a:xfrm rot="16200000">
                <a:off x="-2322325" y="3698690"/>
                <a:ext cx="1920500" cy="923926"/>
              </a:xfrm>
              <a:prstGeom prst="trapezoid">
                <a:avLst>
                  <a:gd name="adj" fmla="val 20083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10796C89-557D-43EF-97F0-62AE471C637F}"/>
                  </a:ext>
                </a:extLst>
              </p:cNvPr>
              <p:cNvSpPr/>
              <p:nvPr/>
            </p:nvSpPr>
            <p:spPr bwMode="auto">
              <a:xfrm rot="16200000" flipV="1">
                <a:off x="-1832104" y="4132396"/>
                <a:ext cx="1920500" cy="56515"/>
              </a:xfrm>
              <a:prstGeom prst="trapezoid">
                <a:avLst>
                  <a:gd name="adj" fmla="val 2008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BFE04DC-7DCE-4F60-83CA-0721C50C18CE}"/>
                  </a:ext>
                </a:extLst>
              </p:cNvPr>
              <p:cNvSpPr/>
              <p:nvPr/>
            </p:nvSpPr>
            <p:spPr bwMode="auto">
              <a:xfrm rot="16200000">
                <a:off x="-2240097" y="3767522"/>
                <a:ext cx="1740418" cy="787148"/>
              </a:xfrm>
              <a:custGeom>
                <a:avLst/>
                <a:gdLst>
                  <a:gd name="connsiteX0" fmla="*/ 1773420 w 1773420"/>
                  <a:gd name="connsiteY0" fmla="*/ 787148 h 787148"/>
                  <a:gd name="connsiteX1" fmla="*/ 0 w 1773420"/>
                  <a:gd name="connsiteY1" fmla="*/ 787148 h 787148"/>
                  <a:gd name="connsiteX2" fmla="*/ 158083 w 1773420"/>
                  <a:gd name="connsiteY2" fmla="*/ 0 h 787148"/>
                  <a:gd name="connsiteX3" fmla="*/ 1615338 w 1773420"/>
                  <a:gd name="connsiteY3" fmla="*/ 0 h 78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3420" h="787148">
                    <a:moveTo>
                      <a:pt x="1773420" y="787148"/>
                    </a:moveTo>
                    <a:lnTo>
                      <a:pt x="0" y="787148"/>
                    </a:lnTo>
                    <a:lnTo>
                      <a:pt x="158083" y="0"/>
                    </a:lnTo>
                    <a:lnTo>
                      <a:pt x="1615338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AC99031-4BAE-4A63-95DB-0FD5AA8C830D}"/>
                  </a:ext>
                </a:extLst>
              </p:cNvPr>
              <p:cNvSpPr/>
              <p:nvPr/>
            </p:nvSpPr>
            <p:spPr>
              <a:xfrm>
                <a:off x="-1724419" y="3449715"/>
                <a:ext cx="232766" cy="256102"/>
              </a:xfrm>
              <a:custGeom>
                <a:avLst/>
                <a:gdLst>
                  <a:gd name="connsiteX0" fmla="*/ 188429 w 232766"/>
                  <a:gd name="connsiteY0" fmla="*/ 0 h 256102"/>
                  <a:gd name="connsiteX1" fmla="*/ 232766 w 232766"/>
                  <a:gd name="connsiteY1" fmla="*/ 0 h 256102"/>
                  <a:gd name="connsiteX2" fmla="*/ 0 w 232766"/>
                  <a:gd name="connsiteY2" fmla="*/ 256102 h 256102"/>
                  <a:gd name="connsiteX3" fmla="*/ 0 w 232766"/>
                  <a:gd name="connsiteY3" fmla="*/ 207320 h 256102"/>
                  <a:gd name="connsiteX4" fmla="*/ 98313 w 232766"/>
                  <a:gd name="connsiteY4" fmla="*/ 0 h 256102"/>
                  <a:gd name="connsiteX5" fmla="*/ 143800 w 232766"/>
                  <a:gd name="connsiteY5" fmla="*/ 0 h 256102"/>
                  <a:gd name="connsiteX6" fmla="*/ 0 w 232766"/>
                  <a:gd name="connsiteY6" fmla="*/ 158217 h 256102"/>
                  <a:gd name="connsiteX7" fmla="*/ 0 w 232766"/>
                  <a:gd name="connsiteY7" fmla="*/ 108170 h 2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66" h="256102">
                    <a:moveTo>
                      <a:pt x="188429" y="0"/>
                    </a:moveTo>
                    <a:lnTo>
                      <a:pt x="232766" y="0"/>
                    </a:lnTo>
                    <a:lnTo>
                      <a:pt x="0" y="256102"/>
                    </a:lnTo>
                    <a:lnTo>
                      <a:pt x="0" y="207320"/>
                    </a:lnTo>
                    <a:close/>
                    <a:moveTo>
                      <a:pt x="98313" y="0"/>
                    </a:moveTo>
                    <a:lnTo>
                      <a:pt x="143800" y="0"/>
                    </a:lnTo>
                    <a:lnTo>
                      <a:pt x="0" y="158217"/>
                    </a:lnTo>
                    <a:lnTo>
                      <a:pt x="0" y="1081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F0DA45F-3CF0-47A8-9491-0A2566227507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C59A8E7-A4B2-4508-97C3-8F1B00BC2295}"/>
                </a:ext>
              </a:extLst>
            </p:cNvPr>
            <p:cNvSpPr/>
            <p:nvPr/>
          </p:nvSpPr>
          <p:spPr bwMode="auto">
            <a:xfrm>
              <a:off x="-2371674" y="1636111"/>
              <a:ext cx="959718" cy="1141420"/>
            </a:xfrm>
            <a:custGeom>
              <a:avLst/>
              <a:gdLst>
                <a:gd name="connsiteX0" fmla="*/ 1346052 w 2383305"/>
                <a:gd name="connsiteY0" fmla="*/ 519 h 2834532"/>
                <a:gd name="connsiteX1" fmla="*/ 1404709 w 2383305"/>
                <a:gd name="connsiteY1" fmla="*/ 8366 h 2834532"/>
                <a:gd name="connsiteX2" fmla="*/ 1440286 w 2383305"/>
                <a:gd name="connsiteY2" fmla="*/ 28425 h 2834532"/>
                <a:gd name="connsiteX3" fmla="*/ 1459527 w 2383305"/>
                <a:gd name="connsiteY3" fmla="*/ 222912 h 2834532"/>
                <a:gd name="connsiteX4" fmla="*/ 1417212 w 2383305"/>
                <a:gd name="connsiteY4" fmla="*/ 259253 h 2834532"/>
                <a:gd name="connsiteX5" fmla="*/ 1411138 w 2383305"/>
                <a:gd name="connsiteY5" fmla="*/ 261963 h 2834532"/>
                <a:gd name="connsiteX6" fmla="*/ 1362725 w 2383305"/>
                <a:gd name="connsiteY6" fmla="*/ 291284 h 2834532"/>
                <a:gd name="connsiteX7" fmla="*/ 1261652 w 2383305"/>
                <a:gd name="connsiteY7" fmla="*/ 367552 h 2834532"/>
                <a:gd name="connsiteX8" fmla="*/ 1239477 w 2383305"/>
                <a:gd name="connsiteY8" fmla="*/ 388026 h 2834532"/>
                <a:gd name="connsiteX9" fmla="*/ 1246402 w 2383305"/>
                <a:gd name="connsiteY9" fmla="*/ 388641 h 2834532"/>
                <a:gd name="connsiteX10" fmla="*/ 1273975 w 2383305"/>
                <a:gd name="connsiteY10" fmla="*/ 371922 h 2834532"/>
                <a:gd name="connsiteX11" fmla="*/ 1909058 w 2383305"/>
                <a:gd name="connsiteY11" fmla="*/ 221726 h 2834532"/>
                <a:gd name="connsiteX12" fmla="*/ 2016736 w 2383305"/>
                <a:gd name="connsiteY12" fmla="*/ 230459 h 2834532"/>
                <a:gd name="connsiteX13" fmla="*/ 2024936 w 2383305"/>
                <a:gd name="connsiteY13" fmla="*/ 230583 h 2834532"/>
                <a:gd name="connsiteX14" fmla="*/ 2080749 w 2383305"/>
                <a:gd name="connsiteY14" fmla="*/ 249160 h 2834532"/>
                <a:gd name="connsiteX15" fmla="*/ 2131354 w 2383305"/>
                <a:gd name="connsiteY15" fmla="*/ 456106 h 2834532"/>
                <a:gd name="connsiteX16" fmla="*/ 1982171 w 2383305"/>
                <a:gd name="connsiteY16" fmla="*/ 532687 h 2834532"/>
                <a:gd name="connsiteX17" fmla="*/ 1966939 w 2383305"/>
                <a:gd name="connsiteY17" fmla="*/ 529340 h 2834532"/>
                <a:gd name="connsiteX18" fmla="*/ 1898005 w 2383305"/>
                <a:gd name="connsiteY18" fmla="*/ 523748 h 2834532"/>
                <a:gd name="connsiteX19" fmla="*/ 1467736 w 2383305"/>
                <a:gd name="connsiteY19" fmla="*/ 612201 h 2834532"/>
                <a:gd name="connsiteX20" fmla="*/ 1441071 w 2383305"/>
                <a:gd name="connsiteY20" fmla="*/ 626136 h 2834532"/>
                <a:gd name="connsiteX21" fmla="*/ 1481545 w 2383305"/>
                <a:gd name="connsiteY21" fmla="*/ 612906 h 2834532"/>
                <a:gd name="connsiteX22" fmla="*/ 2167877 w 2383305"/>
                <a:gd name="connsiteY22" fmla="*/ 622246 h 2834532"/>
                <a:gd name="connsiteX23" fmla="*/ 2260776 w 2383305"/>
                <a:gd name="connsiteY23" fmla="*/ 654960 h 2834532"/>
                <a:gd name="connsiteX24" fmla="*/ 2268279 w 2383305"/>
                <a:gd name="connsiteY24" fmla="*/ 656764 h 2834532"/>
                <a:gd name="connsiteX25" fmla="*/ 2298999 w 2383305"/>
                <a:gd name="connsiteY25" fmla="*/ 670869 h 2834532"/>
                <a:gd name="connsiteX26" fmla="*/ 2361942 w 2383305"/>
                <a:gd name="connsiteY26" fmla="*/ 894442 h 2834532"/>
                <a:gd name="connsiteX27" fmla="*/ 2167120 w 2383305"/>
                <a:gd name="connsiteY27" fmla="*/ 964019 h 2834532"/>
                <a:gd name="connsiteX28" fmla="*/ 2145360 w 2383305"/>
                <a:gd name="connsiteY28" fmla="*/ 954028 h 2834532"/>
                <a:gd name="connsiteX29" fmla="*/ 2144903 w 2383305"/>
                <a:gd name="connsiteY29" fmla="*/ 955170 h 2834532"/>
                <a:gd name="connsiteX30" fmla="*/ 1639699 w 2383305"/>
                <a:gd name="connsiteY30" fmla="*/ 906370 h 2834532"/>
                <a:gd name="connsiteX31" fmla="*/ 1578732 w 2383305"/>
                <a:gd name="connsiteY31" fmla="*/ 920467 h 2834532"/>
                <a:gd name="connsiteX32" fmla="*/ 1638971 w 2383305"/>
                <a:gd name="connsiteY32" fmla="*/ 918975 h 2834532"/>
                <a:gd name="connsiteX33" fmla="*/ 2069795 w 2383305"/>
                <a:gd name="connsiteY33" fmla="*/ 1027310 h 2834532"/>
                <a:gd name="connsiteX34" fmla="*/ 2146140 w 2383305"/>
                <a:gd name="connsiteY34" fmla="*/ 1069701 h 2834532"/>
                <a:gd name="connsiteX35" fmla="*/ 2219570 w 2383305"/>
                <a:gd name="connsiteY35" fmla="*/ 1119089 h 2834532"/>
                <a:gd name="connsiteX36" fmla="*/ 2219484 w 2383305"/>
                <a:gd name="connsiteY36" fmla="*/ 1119207 h 2834532"/>
                <a:gd name="connsiteX37" fmla="*/ 2228954 w 2383305"/>
                <a:gd name="connsiteY37" fmla="*/ 1124950 h 2834532"/>
                <a:gd name="connsiteX38" fmla="*/ 2276511 w 2383305"/>
                <a:gd name="connsiteY38" fmla="*/ 1310268 h 2834532"/>
                <a:gd name="connsiteX39" fmla="*/ 2072845 w 2383305"/>
                <a:gd name="connsiteY39" fmla="*/ 1378351 h 2834532"/>
                <a:gd name="connsiteX40" fmla="*/ 2046154 w 2383305"/>
                <a:gd name="connsiteY40" fmla="*/ 1362168 h 2834532"/>
                <a:gd name="connsiteX41" fmla="*/ 2038982 w 2383305"/>
                <a:gd name="connsiteY41" fmla="*/ 1355617 h 2834532"/>
                <a:gd name="connsiteX42" fmla="*/ 1991044 w 2383305"/>
                <a:gd name="connsiteY42" fmla="*/ 1323375 h 2834532"/>
                <a:gd name="connsiteX43" fmla="*/ 1232921 w 2383305"/>
                <a:gd name="connsiteY43" fmla="*/ 1319769 h 2834532"/>
                <a:gd name="connsiteX44" fmla="*/ 1195860 w 2383305"/>
                <a:gd name="connsiteY44" fmla="*/ 1344032 h 2834532"/>
                <a:gd name="connsiteX45" fmla="*/ 1214369 w 2383305"/>
                <a:gd name="connsiteY45" fmla="*/ 1371210 h 2834532"/>
                <a:gd name="connsiteX46" fmla="*/ 1583198 w 2383305"/>
                <a:gd name="connsiteY46" fmla="*/ 1613826 h 2834532"/>
                <a:gd name="connsiteX47" fmla="*/ 1583066 w 2383305"/>
                <a:gd name="connsiteY47" fmla="*/ 1614358 h 2834532"/>
                <a:gd name="connsiteX48" fmla="*/ 1603531 w 2383305"/>
                <a:gd name="connsiteY48" fmla="*/ 1619675 h 2834532"/>
                <a:gd name="connsiteX49" fmla="*/ 1720364 w 2383305"/>
                <a:gd name="connsiteY49" fmla="*/ 1779203 h 2834532"/>
                <a:gd name="connsiteX50" fmla="*/ 1550082 w 2383305"/>
                <a:gd name="connsiteY50" fmla="*/ 1966261 h 2834532"/>
                <a:gd name="connsiteX51" fmla="*/ 1513906 w 2383305"/>
                <a:gd name="connsiteY51" fmla="*/ 1964317 h 2834532"/>
                <a:gd name="connsiteX52" fmla="*/ 1496049 w 2383305"/>
                <a:gd name="connsiteY52" fmla="*/ 1959679 h 2834532"/>
                <a:gd name="connsiteX53" fmla="*/ 1495658 w 2383305"/>
                <a:gd name="connsiteY53" fmla="*/ 1961224 h 2834532"/>
                <a:gd name="connsiteX54" fmla="*/ 1055976 w 2383305"/>
                <a:gd name="connsiteY54" fmla="*/ 1725882 h 2834532"/>
                <a:gd name="connsiteX55" fmla="*/ 1052522 w 2383305"/>
                <a:gd name="connsiteY55" fmla="*/ 1722434 h 2834532"/>
                <a:gd name="connsiteX56" fmla="*/ 1047031 w 2383305"/>
                <a:gd name="connsiteY56" fmla="*/ 1722811 h 2834532"/>
                <a:gd name="connsiteX57" fmla="*/ 749224 w 2383305"/>
                <a:gd name="connsiteY57" fmla="*/ 1674736 h 2834532"/>
                <a:gd name="connsiteX58" fmla="*/ 726211 w 2383305"/>
                <a:gd name="connsiteY58" fmla="*/ 1664427 h 2834532"/>
                <a:gd name="connsiteX59" fmla="*/ 10887 w 2383305"/>
                <a:gd name="connsiteY59" fmla="*/ 2834532 h 2834532"/>
                <a:gd name="connsiteX60" fmla="*/ 0 w 2383305"/>
                <a:gd name="connsiteY60" fmla="*/ 1766659 h 2834532"/>
                <a:gd name="connsiteX61" fmla="*/ 305306 w 2383305"/>
                <a:gd name="connsiteY61" fmla="*/ 1228752 h 2834532"/>
                <a:gd name="connsiteX62" fmla="*/ 311022 w 2383305"/>
                <a:gd name="connsiteY62" fmla="*/ 1187307 h 2834532"/>
                <a:gd name="connsiteX63" fmla="*/ 604064 w 2383305"/>
                <a:gd name="connsiteY63" fmla="*/ 682846 h 2834532"/>
                <a:gd name="connsiteX64" fmla="*/ 757088 w 2383305"/>
                <a:gd name="connsiteY64" fmla="*/ 553328 h 2834532"/>
                <a:gd name="connsiteX65" fmla="*/ 797054 w 2383305"/>
                <a:gd name="connsiteY65" fmla="*/ 527192 h 2834532"/>
                <a:gd name="connsiteX66" fmla="*/ 829277 w 2383305"/>
                <a:gd name="connsiteY66" fmla="*/ 468229 h 2834532"/>
                <a:gd name="connsiteX67" fmla="*/ 1214038 w 2383305"/>
                <a:gd name="connsiteY67" fmla="*/ 64562 h 2834532"/>
                <a:gd name="connsiteX68" fmla="*/ 1279365 w 2383305"/>
                <a:gd name="connsiteY68" fmla="*/ 24996 h 2834532"/>
                <a:gd name="connsiteX69" fmla="*/ 1288930 w 2383305"/>
                <a:gd name="connsiteY69" fmla="*/ 18295 h 2834532"/>
                <a:gd name="connsiteX70" fmla="*/ 1346052 w 2383305"/>
                <a:gd name="connsiteY70" fmla="*/ 519 h 2834532"/>
                <a:gd name="connsiteX0" fmla="*/ 1943365 w 2980618"/>
                <a:gd name="connsiteY0" fmla="*/ 519 h 2834532"/>
                <a:gd name="connsiteX1" fmla="*/ 2002022 w 2980618"/>
                <a:gd name="connsiteY1" fmla="*/ 8366 h 2834532"/>
                <a:gd name="connsiteX2" fmla="*/ 2037599 w 2980618"/>
                <a:gd name="connsiteY2" fmla="*/ 28425 h 2834532"/>
                <a:gd name="connsiteX3" fmla="*/ 2056840 w 2980618"/>
                <a:gd name="connsiteY3" fmla="*/ 222912 h 2834532"/>
                <a:gd name="connsiteX4" fmla="*/ 2014525 w 2980618"/>
                <a:gd name="connsiteY4" fmla="*/ 259253 h 2834532"/>
                <a:gd name="connsiteX5" fmla="*/ 2008451 w 2980618"/>
                <a:gd name="connsiteY5" fmla="*/ 261963 h 2834532"/>
                <a:gd name="connsiteX6" fmla="*/ 1960038 w 2980618"/>
                <a:gd name="connsiteY6" fmla="*/ 291284 h 2834532"/>
                <a:gd name="connsiteX7" fmla="*/ 1858965 w 2980618"/>
                <a:gd name="connsiteY7" fmla="*/ 367552 h 2834532"/>
                <a:gd name="connsiteX8" fmla="*/ 1836790 w 2980618"/>
                <a:gd name="connsiteY8" fmla="*/ 388026 h 2834532"/>
                <a:gd name="connsiteX9" fmla="*/ 1843715 w 2980618"/>
                <a:gd name="connsiteY9" fmla="*/ 388641 h 2834532"/>
                <a:gd name="connsiteX10" fmla="*/ 1871288 w 2980618"/>
                <a:gd name="connsiteY10" fmla="*/ 371922 h 2834532"/>
                <a:gd name="connsiteX11" fmla="*/ 2506371 w 2980618"/>
                <a:gd name="connsiteY11" fmla="*/ 221726 h 2834532"/>
                <a:gd name="connsiteX12" fmla="*/ 2614049 w 2980618"/>
                <a:gd name="connsiteY12" fmla="*/ 230459 h 2834532"/>
                <a:gd name="connsiteX13" fmla="*/ 2622249 w 2980618"/>
                <a:gd name="connsiteY13" fmla="*/ 230583 h 2834532"/>
                <a:gd name="connsiteX14" fmla="*/ 2678062 w 2980618"/>
                <a:gd name="connsiteY14" fmla="*/ 249160 h 2834532"/>
                <a:gd name="connsiteX15" fmla="*/ 2728667 w 2980618"/>
                <a:gd name="connsiteY15" fmla="*/ 456106 h 2834532"/>
                <a:gd name="connsiteX16" fmla="*/ 2579484 w 2980618"/>
                <a:gd name="connsiteY16" fmla="*/ 532687 h 2834532"/>
                <a:gd name="connsiteX17" fmla="*/ 2564252 w 2980618"/>
                <a:gd name="connsiteY17" fmla="*/ 529340 h 2834532"/>
                <a:gd name="connsiteX18" fmla="*/ 2495318 w 2980618"/>
                <a:gd name="connsiteY18" fmla="*/ 523748 h 2834532"/>
                <a:gd name="connsiteX19" fmla="*/ 2065049 w 2980618"/>
                <a:gd name="connsiteY19" fmla="*/ 612201 h 2834532"/>
                <a:gd name="connsiteX20" fmla="*/ 2038384 w 2980618"/>
                <a:gd name="connsiteY20" fmla="*/ 626136 h 2834532"/>
                <a:gd name="connsiteX21" fmla="*/ 2078858 w 2980618"/>
                <a:gd name="connsiteY21" fmla="*/ 612906 h 2834532"/>
                <a:gd name="connsiteX22" fmla="*/ 2765190 w 2980618"/>
                <a:gd name="connsiteY22" fmla="*/ 622246 h 2834532"/>
                <a:gd name="connsiteX23" fmla="*/ 2858089 w 2980618"/>
                <a:gd name="connsiteY23" fmla="*/ 654960 h 2834532"/>
                <a:gd name="connsiteX24" fmla="*/ 2865592 w 2980618"/>
                <a:gd name="connsiteY24" fmla="*/ 656764 h 2834532"/>
                <a:gd name="connsiteX25" fmla="*/ 2896312 w 2980618"/>
                <a:gd name="connsiteY25" fmla="*/ 670869 h 2834532"/>
                <a:gd name="connsiteX26" fmla="*/ 2959255 w 2980618"/>
                <a:gd name="connsiteY26" fmla="*/ 894442 h 2834532"/>
                <a:gd name="connsiteX27" fmla="*/ 2764433 w 2980618"/>
                <a:gd name="connsiteY27" fmla="*/ 964019 h 2834532"/>
                <a:gd name="connsiteX28" fmla="*/ 2742673 w 2980618"/>
                <a:gd name="connsiteY28" fmla="*/ 954028 h 2834532"/>
                <a:gd name="connsiteX29" fmla="*/ 2742216 w 2980618"/>
                <a:gd name="connsiteY29" fmla="*/ 955170 h 2834532"/>
                <a:gd name="connsiteX30" fmla="*/ 2237012 w 2980618"/>
                <a:gd name="connsiteY30" fmla="*/ 906370 h 2834532"/>
                <a:gd name="connsiteX31" fmla="*/ 2176045 w 2980618"/>
                <a:gd name="connsiteY31" fmla="*/ 920467 h 2834532"/>
                <a:gd name="connsiteX32" fmla="*/ 2236284 w 2980618"/>
                <a:gd name="connsiteY32" fmla="*/ 918975 h 2834532"/>
                <a:gd name="connsiteX33" fmla="*/ 2667108 w 2980618"/>
                <a:gd name="connsiteY33" fmla="*/ 1027310 h 2834532"/>
                <a:gd name="connsiteX34" fmla="*/ 2743453 w 2980618"/>
                <a:gd name="connsiteY34" fmla="*/ 1069701 h 2834532"/>
                <a:gd name="connsiteX35" fmla="*/ 2816883 w 2980618"/>
                <a:gd name="connsiteY35" fmla="*/ 1119089 h 2834532"/>
                <a:gd name="connsiteX36" fmla="*/ 2816797 w 2980618"/>
                <a:gd name="connsiteY36" fmla="*/ 1119207 h 2834532"/>
                <a:gd name="connsiteX37" fmla="*/ 2826267 w 2980618"/>
                <a:gd name="connsiteY37" fmla="*/ 1124950 h 2834532"/>
                <a:gd name="connsiteX38" fmla="*/ 2873824 w 2980618"/>
                <a:gd name="connsiteY38" fmla="*/ 1310268 h 2834532"/>
                <a:gd name="connsiteX39" fmla="*/ 2670158 w 2980618"/>
                <a:gd name="connsiteY39" fmla="*/ 1378351 h 2834532"/>
                <a:gd name="connsiteX40" fmla="*/ 2643467 w 2980618"/>
                <a:gd name="connsiteY40" fmla="*/ 1362168 h 2834532"/>
                <a:gd name="connsiteX41" fmla="*/ 2636295 w 2980618"/>
                <a:gd name="connsiteY41" fmla="*/ 1355617 h 2834532"/>
                <a:gd name="connsiteX42" fmla="*/ 2588357 w 2980618"/>
                <a:gd name="connsiteY42" fmla="*/ 1323375 h 2834532"/>
                <a:gd name="connsiteX43" fmla="*/ 1830234 w 2980618"/>
                <a:gd name="connsiteY43" fmla="*/ 1319769 h 2834532"/>
                <a:gd name="connsiteX44" fmla="*/ 1793173 w 2980618"/>
                <a:gd name="connsiteY44" fmla="*/ 1344032 h 2834532"/>
                <a:gd name="connsiteX45" fmla="*/ 1811682 w 2980618"/>
                <a:gd name="connsiteY45" fmla="*/ 1371210 h 2834532"/>
                <a:gd name="connsiteX46" fmla="*/ 2180511 w 2980618"/>
                <a:gd name="connsiteY46" fmla="*/ 1613826 h 2834532"/>
                <a:gd name="connsiteX47" fmla="*/ 2180379 w 2980618"/>
                <a:gd name="connsiteY47" fmla="*/ 1614358 h 2834532"/>
                <a:gd name="connsiteX48" fmla="*/ 2200844 w 2980618"/>
                <a:gd name="connsiteY48" fmla="*/ 1619675 h 2834532"/>
                <a:gd name="connsiteX49" fmla="*/ 2317677 w 2980618"/>
                <a:gd name="connsiteY49" fmla="*/ 1779203 h 2834532"/>
                <a:gd name="connsiteX50" fmla="*/ 2147395 w 2980618"/>
                <a:gd name="connsiteY50" fmla="*/ 1966261 h 2834532"/>
                <a:gd name="connsiteX51" fmla="*/ 2111219 w 2980618"/>
                <a:gd name="connsiteY51" fmla="*/ 1964317 h 2834532"/>
                <a:gd name="connsiteX52" fmla="*/ 2093362 w 2980618"/>
                <a:gd name="connsiteY52" fmla="*/ 1959679 h 2834532"/>
                <a:gd name="connsiteX53" fmla="*/ 2092971 w 2980618"/>
                <a:gd name="connsiteY53" fmla="*/ 1961224 h 2834532"/>
                <a:gd name="connsiteX54" fmla="*/ 1653289 w 2980618"/>
                <a:gd name="connsiteY54" fmla="*/ 1725882 h 2834532"/>
                <a:gd name="connsiteX55" fmla="*/ 1649835 w 2980618"/>
                <a:gd name="connsiteY55" fmla="*/ 1722434 h 2834532"/>
                <a:gd name="connsiteX56" fmla="*/ 1644344 w 2980618"/>
                <a:gd name="connsiteY56" fmla="*/ 1722811 h 2834532"/>
                <a:gd name="connsiteX57" fmla="*/ 1346537 w 2980618"/>
                <a:gd name="connsiteY57" fmla="*/ 1674736 h 2834532"/>
                <a:gd name="connsiteX58" fmla="*/ 1323524 w 2980618"/>
                <a:gd name="connsiteY58" fmla="*/ 1664427 h 2834532"/>
                <a:gd name="connsiteX59" fmla="*/ 608200 w 2980618"/>
                <a:gd name="connsiteY59" fmla="*/ 2834532 h 2834532"/>
                <a:gd name="connsiteX60" fmla="*/ 0 w 2980618"/>
                <a:gd name="connsiteY60" fmla="*/ 2376740 h 2834532"/>
                <a:gd name="connsiteX61" fmla="*/ 597313 w 2980618"/>
                <a:gd name="connsiteY61" fmla="*/ 1766659 h 2834532"/>
                <a:gd name="connsiteX62" fmla="*/ 902619 w 2980618"/>
                <a:gd name="connsiteY62" fmla="*/ 1228752 h 2834532"/>
                <a:gd name="connsiteX63" fmla="*/ 908335 w 2980618"/>
                <a:gd name="connsiteY63" fmla="*/ 1187307 h 2834532"/>
                <a:gd name="connsiteX64" fmla="*/ 1201377 w 2980618"/>
                <a:gd name="connsiteY64" fmla="*/ 682846 h 2834532"/>
                <a:gd name="connsiteX65" fmla="*/ 1354401 w 2980618"/>
                <a:gd name="connsiteY65" fmla="*/ 553328 h 2834532"/>
                <a:gd name="connsiteX66" fmla="*/ 1394367 w 2980618"/>
                <a:gd name="connsiteY66" fmla="*/ 527192 h 2834532"/>
                <a:gd name="connsiteX67" fmla="*/ 1426590 w 2980618"/>
                <a:gd name="connsiteY67" fmla="*/ 468229 h 2834532"/>
                <a:gd name="connsiteX68" fmla="*/ 1811351 w 2980618"/>
                <a:gd name="connsiteY68" fmla="*/ 64562 h 2834532"/>
                <a:gd name="connsiteX69" fmla="*/ 1876678 w 2980618"/>
                <a:gd name="connsiteY69" fmla="*/ 24996 h 2834532"/>
                <a:gd name="connsiteX70" fmla="*/ 1886243 w 2980618"/>
                <a:gd name="connsiteY70" fmla="*/ 18295 h 2834532"/>
                <a:gd name="connsiteX71" fmla="*/ 1943365 w 2980618"/>
                <a:gd name="connsiteY71" fmla="*/ 519 h 2834532"/>
                <a:gd name="connsiteX0" fmla="*/ 0 w 2980618"/>
                <a:gd name="connsiteY0" fmla="*/ 2376740 h 2834532"/>
                <a:gd name="connsiteX1" fmla="*/ 597313 w 2980618"/>
                <a:gd name="connsiteY1" fmla="*/ 1766659 h 2834532"/>
                <a:gd name="connsiteX2" fmla="*/ 902619 w 2980618"/>
                <a:gd name="connsiteY2" fmla="*/ 1228752 h 2834532"/>
                <a:gd name="connsiteX3" fmla="*/ 908335 w 2980618"/>
                <a:gd name="connsiteY3" fmla="*/ 1187307 h 2834532"/>
                <a:gd name="connsiteX4" fmla="*/ 1201377 w 2980618"/>
                <a:gd name="connsiteY4" fmla="*/ 682846 h 2834532"/>
                <a:gd name="connsiteX5" fmla="*/ 1354401 w 2980618"/>
                <a:gd name="connsiteY5" fmla="*/ 553328 h 2834532"/>
                <a:gd name="connsiteX6" fmla="*/ 1394367 w 2980618"/>
                <a:gd name="connsiteY6" fmla="*/ 527192 h 2834532"/>
                <a:gd name="connsiteX7" fmla="*/ 1426590 w 2980618"/>
                <a:gd name="connsiteY7" fmla="*/ 468229 h 2834532"/>
                <a:gd name="connsiteX8" fmla="*/ 1811351 w 2980618"/>
                <a:gd name="connsiteY8" fmla="*/ 64562 h 2834532"/>
                <a:gd name="connsiteX9" fmla="*/ 1876678 w 2980618"/>
                <a:gd name="connsiteY9" fmla="*/ 24996 h 2834532"/>
                <a:gd name="connsiteX10" fmla="*/ 1886243 w 2980618"/>
                <a:gd name="connsiteY10" fmla="*/ 18295 h 2834532"/>
                <a:gd name="connsiteX11" fmla="*/ 1943365 w 2980618"/>
                <a:gd name="connsiteY11" fmla="*/ 519 h 2834532"/>
                <a:gd name="connsiteX12" fmla="*/ 2002022 w 2980618"/>
                <a:gd name="connsiteY12" fmla="*/ 8366 h 2834532"/>
                <a:gd name="connsiteX13" fmla="*/ 2037599 w 2980618"/>
                <a:gd name="connsiteY13" fmla="*/ 28425 h 2834532"/>
                <a:gd name="connsiteX14" fmla="*/ 2056840 w 2980618"/>
                <a:gd name="connsiteY14" fmla="*/ 222912 h 2834532"/>
                <a:gd name="connsiteX15" fmla="*/ 2014525 w 2980618"/>
                <a:gd name="connsiteY15" fmla="*/ 259253 h 2834532"/>
                <a:gd name="connsiteX16" fmla="*/ 2008451 w 2980618"/>
                <a:gd name="connsiteY16" fmla="*/ 261963 h 2834532"/>
                <a:gd name="connsiteX17" fmla="*/ 1960038 w 2980618"/>
                <a:gd name="connsiteY17" fmla="*/ 291284 h 2834532"/>
                <a:gd name="connsiteX18" fmla="*/ 1858965 w 2980618"/>
                <a:gd name="connsiteY18" fmla="*/ 367552 h 2834532"/>
                <a:gd name="connsiteX19" fmla="*/ 1836790 w 2980618"/>
                <a:gd name="connsiteY19" fmla="*/ 388026 h 2834532"/>
                <a:gd name="connsiteX20" fmla="*/ 1843715 w 2980618"/>
                <a:gd name="connsiteY20" fmla="*/ 388641 h 2834532"/>
                <a:gd name="connsiteX21" fmla="*/ 1871288 w 2980618"/>
                <a:gd name="connsiteY21" fmla="*/ 371922 h 2834532"/>
                <a:gd name="connsiteX22" fmla="*/ 2506371 w 2980618"/>
                <a:gd name="connsiteY22" fmla="*/ 221726 h 2834532"/>
                <a:gd name="connsiteX23" fmla="*/ 2614049 w 2980618"/>
                <a:gd name="connsiteY23" fmla="*/ 230459 h 2834532"/>
                <a:gd name="connsiteX24" fmla="*/ 2622249 w 2980618"/>
                <a:gd name="connsiteY24" fmla="*/ 230583 h 2834532"/>
                <a:gd name="connsiteX25" fmla="*/ 2678062 w 2980618"/>
                <a:gd name="connsiteY25" fmla="*/ 249160 h 2834532"/>
                <a:gd name="connsiteX26" fmla="*/ 2728667 w 2980618"/>
                <a:gd name="connsiteY26" fmla="*/ 456106 h 2834532"/>
                <a:gd name="connsiteX27" fmla="*/ 2579484 w 2980618"/>
                <a:gd name="connsiteY27" fmla="*/ 532687 h 2834532"/>
                <a:gd name="connsiteX28" fmla="*/ 2564252 w 2980618"/>
                <a:gd name="connsiteY28" fmla="*/ 529340 h 2834532"/>
                <a:gd name="connsiteX29" fmla="*/ 2495318 w 2980618"/>
                <a:gd name="connsiteY29" fmla="*/ 523748 h 2834532"/>
                <a:gd name="connsiteX30" fmla="*/ 2065049 w 2980618"/>
                <a:gd name="connsiteY30" fmla="*/ 612201 h 2834532"/>
                <a:gd name="connsiteX31" fmla="*/ 2038384 w 2980618"/>
                <a:gd name="connsiteY31" fmla="*/ 626136 h 2834532"/>
                <a:gd name="connsiteX32" fmla="*/ 2078858 w 2980618"/>
                <a:gd name="connsiteY32" fmla="*/ 612906 h 2834532"/>
                <a:gd name="connsiteX33" fmla="*/ 2765190 w 2980618"/>
                <a:gd name="connsiteY33" fmla="*/ 622246 h 2834532"/>
                <a:gd name="connsiteX34" fmla="*/ 2858089 w 2980618"/>
                <a:gd name="connsiteY34" fmla="*/ 654960 h 2834532"/>
                <a:gd name="connsiteX35" fmla="*/ 2865592 w 2980618"/>
                <a:gd name="connsiteY35" fmla="*/ 656764 h 2834532"/>
                <a:gd name="connsiteX36" fmla="*/ 2896312 w 2980618"/>
                <a:gd name="connsiteY36" fmla="*/ 670869 h 2834532"/>
                <a:gd name="connsiteX37" fmla="*/ 2959255 w 2980618"/>
                <a:gd name="connsiteY37" fmla="*/ 894442 h 2834532"/>
                <a:gd name="connsiteX38" fmla="*/ 2764433 w 2980618"/>
                <a:gd name="connsiteY38" fmla="*/ 964019 h 2834532"/>
                <a:gd name="connsiteX39" fmla="*/ 2742673 w 2980618"/>
                <a:gd name="connsiteY39" fmla="*/ 954028 h 2834532"/>
                <a:gd name="connsiteX40" fmla="*/ 2742216 w 2980618"/>
                <a:gd name="connsiteY40" fmla="*/ 955170 h 2834532"/>
                <a:gd name="connsiteX41" fmla="*/ 2237012 w 2980618"/>
                <a:gd name="connsiteY41" fmla="*/ 906370 h 2834532"/>
                <a:gd name="connsiteX42" fmla="*/ 2176045 w 2980618"/>
                <a:gd name="connsiteY42" fmla="*/ 920467 h 2834532"/>
                <a:gd name="connsiteX43" fmla="*/ 2236284 w 2980618"/>
                <a:gd name="connsiteY43" fmla="*/ 918975 h 2834532"/>
                <a:gd name="connsiteX44" fmla="*/ 2667108 w 2980618"/>
                <a:gd name="connsiteY44" fmla="*/ 1027310 h 2834532"/>
                <a:gd name="connsiteX45" fmla="*/ 2743453 w 2980618"/>
                <a:gd name="connsiteY45" fmla="*/ 1069701 h 2834532"/>
                <a:gd name="connsiteX46" fmla="*/ 2816883 w 2980618"/>
                <a:gd name="connsiteY46" fmla="*/ 1119089 h 2834532"/>
                <a:gd name="connsiteX47" fmla="*/ 2816797 w 2980618"/>
                <a:gd name="connsiteY47" fmla="*/ 1119207 h 2834532"/>
                <a:gd name="connsiteX48" fmla="*/ 2826267 w 2980618"/>
                <a:gd name="connsiteY48" fmla="*/ 1124950 h 2834532"/>
                <a:gd name="connsiteX49" fmla="*/ 2873824 w 2980618"/>
                <a:gd name="connsiteY49" fmla="*/ 1310268 h 2834532"/>
                <a:gd name="connsiteX50" fmla="*/ 2670158 w 2980618"/>
                <a:gd name="connsiteY50" fmla="*/ 1378351 h 2834532"/>
                <a:gd name="connsiteX51" fmla="*/ 2643467 w 2980618"/>
                <a:gd name="connsiteY51" fmla="*/ 1362168 h 2834532"/>
                <a:gd name="connsiteX52" fmla="*/ 2636295 w 2980618"/>
                <a:gd name="connsiteY52" fmla="*/ 1355617 h 2834532"/>
                <a:gd name="connsiteX53" fmla="*/ 2588357 w 2980618"/>
                <a:gd name="connsiteY53" fmla="*/ 1323375 h 2834532"/>
                <a:gd name="connsiteX54" fmla="*/ 1830234 w 2980618"/>
                <a:gd name="connsiteY54" fmla="*/ 1319769 h 2834532"/>
                <a:gd name="connsiteX55" fmla="*/ 1793173 w 2980618"/>
                <a:gd name="connsiteY55" fmla="*/ 1344032 h 2834532"/>
                <a:gd name="connsiteX56" fmla="*/ 1811682 w 2980618"/>
                <a:gd name="connsiteY56" fmla="*/ 1371210 h 2834532"/>
                <a:gd name="connsiteX57" fmla="*/ 2180511 w 2980618"/>
                <a:gd name="connsiteY57" fmla="*/ 1613826 h 2834532"/>
                <a:gd name="connsiteX58" fmla="*/ 2180379 w 2980618"/>
                <a:gd name="connsiteY58" fmla="*/ 1614358 h 2834532"/>
                <a:gd name="connsiteX59" fmla="*/ 2200844 w 2980618"/>
                <a:gd name="connsiteY59" fmla="*/ 1619675 h 2834532"/>
                <a:gd name="connsiteX60" fmla="*/ 2317677 w 2980618"/>
                <a:gd name="connsiteY60" fmla="*/ 1779203 h 2834532"/>
                <a:gd name="connsiteX61" fmla="*/ 2147395 w 2980618"/>
                <a:gd name="connsiteY61" fmla="*/ 1966261 h 2834532"/>
                <a:gd name="connsiteX62" fmla="*/ 2111219 w 2980618"/>
                <a:gd name="connsiteY62" fmla="*/ 1964317 h 2834532"/>
                <a:gd name="connsiteX63" fmla="*/ 2093362 w 2980618"/>
                <a:gd name="connsiteY63" fmla="*/ 1959679 h 2834532"/>
                <a:gd name="connsiteX64" fmla="*/ 2092971 w 2980618"/>
                <a:gd name="connsiteY64" fmla="*/ 1961224 h 2834532"/>
                <a:gd name="connsiteX65" fmla="*/ 1653289 w 2980618"/>
                <a:gd name="connsiteY65" fmla="*/ 1725882 h 2834532"/>
                <a:gd name="connsiteX66" fmla="*/ 1649835 w 2980618"/>
                <a:gd name="connsiteY66" fmla="*/ 1722434 h 2834532"/>
                <a:gd name="connsiteX67" fmla="*/ 1644344 w 2980618"/>
                <a:gd name="connsiteY67" fmla="*/ 1722811 h 2834532"/>
                <a:gd name="connsiteX68" fmla="*/ 1346537 w 2980618"/>
                <a:gd name="connsiteY68" fmla="*/ 1674736 h 2834532"/>
                <a:gd name="connsiteX69" fmla="*/ 1323524 w 2980618"/>
                <a:gd name="connsiteY69" fmla="*/ 1664427 h 2834532"/>
                <a:gd name="connsiteX70" fmla="*/ 608200 w 2980618"/>
                <a:gd name="connsiteY70" fmla="*/ 2834532 h 2834532"/>
                <a:gd name="connsiteX71" fmla="*/ 191832 w 2980618"/>
                <a:gd name="connsiteY71" fmla="*/ 2568572 h 2834532"/>
                <a:gd name="connsiteX0" fmla="*/ 442153 w 2825458"/>
                <a:gd name="connsiteY0" fmla="*/ 1766659 h 2834532"/>
                <a:gd name="connsiteX1" fmla="*/ 747459 w 2825458"/>
                <a:gd name="connsiteY1" fmla="*/ 1228752 h 2834532"/>
                <a:gd name="connsiteX2" fmla="*/ 753175 w 2825458"/>
                <a:gd name="connsiteY2" fmla="*/ 1187307 h 2834532"/>
                <a:gd name="connsiteX3" fmla="*/ 1046217 w 2825458"/>
                <a:gd name="connsiteY3" fmla="*/ 682846 h 2834532"/>
                <a:gd name="connsiteX4" fmla="*/ 1199241 w 2825458"/>
                <a:gd name="connsiteY4" fmla="*/ 553328 h 2834532"/>
                <a:gd name="connsiteX5" fmla="*/ 1239207 w 2825458"/>
                <a:gd name="connsiteY5" fmla="*/ 527192 h 2834532"/>
                <a:gd name="connsiteX6" fmla="*/ 1271430 w 2825458"/>
                <a:gd name="connsiteY6" fmla="*/ 468229 h 2834532"/>
                <a:gd name="connsiteX7" fmla="*/ 1656191 w 2825458"/>
                <a:gd name="connsiteY7" fmla="*/ 64562 h 2834532"/>
                <a:gd name="connsiteX8" fmla="*/ 1721518 w 2825458"/>
                <a:gd name="connsiteY8" fmla="*/ 24996 h 2834532"/>
                <a:gd name="connsiteX9" fmla="*/ 1731083 w 2825458"/>
                <a:gd name="connsiteY9" fmla="*/ 18295 h 2834532"/>
                <a:gd name="connsiteX10" fmla="*/ 1788205 w 2825458"/>
                <a:gd name="connsiteY10" fmla="*/ 519 h 2834532"/>
                <a:gd name="connsiteX11" fmla="*/ 1846862 w 2825458"/>
                <a:gd name="connsiteY11" fmla="*/ 8366 h 2834532"/>
                <a:gd name="connsiteX12" fmla="*/ 1882439 w 2825458"/>
                <a:gd name="connsiteY12" fmla="*/ 28425 h 2834532"/>
                <a:gd name="connsiteX13" fmla="*/ 1901680 w 2825458"/>
                <a:gd name="connsiteY13" fmla="*/ 222912 h 2834532"/>
                <a:gd name="connsiteX14" fmla="*/ 1859365 w 2825458"/>
                <a:gd name="connsiteY14" fmla="*/ 259253 h 2834532"/>
                <a:gd name="connsiteX15" fmla="*/ 1853291 w 2825458"/>
                <a:gd name="connsiteY15" fmla="*/ 261963 h 2834532"/>
                <a:gd name="connsiteX16" fmla="*/ 1804878 w 2825458"/>
                <a:gd name="connsiteY16" fmla="*/ 291284 h 2834532"/>
                <a:gd name="connsiteX17" fmla="*/ 1703805 w 2825458"/>
                <a:gd name="connsiteY17" fmla="*/ 367552 h 2834532"/>
                <a:gd name="connsiteX18" fmla="*/ 1681630 w 2825458"/>
                <a:gd name="connsiteY18" fmla="*/ 388026 h 2834532"/>
                <a:gd name="connsiteX19" fmla="*/ 1688555 w 2825458"/>
                <a:gd name="connsiteY19" fmla="*/ 388641 h 2834532"/>
                <a:gd name="connsiteX20" fmla="*/ 1716128 w 2825458"/>
                <a:gd name="connsiteY20" fmla="*/ 371922 h 2834532"/>
                <a:gd name="connsiteX21" fmla="*/ 2351211 w 2825458"/>
                <a:gd name="connsiteY21" fmla="*/ 221726 h 2834532"/>
                <a:gd name="connsiteX22" fmla="*/ 2458889 w 2825458"/>
                <a:gd name="connsiteY22" fmla="*/ 230459 h 2834532"/>
                <a:gd name="connsiteX23" fmla="*/ 2467089 w 2825458"/>
                <a:gd name="connsiteY23" fmla="*/ 230583 h 2834532"/>
                <a:gd name="connsiteX24" fmla="*/ 2522902 w 2825458"/>
                <a:gd name="connsiteY24" fmla="*/ 249160 h 2834532"/>
                <a:gd name="connsiteX25" fmla="*/ 2573507 w 2825458"/>
                <a:gd name="connsiteY25" fmla="*/ 456106 h 2834532"/>
                <a:gd name="connsiteX26" fmla="*/ 2424324 w 2825458"/>
                <a:gd name="connsiteY26" fmla="*/ 532687 h 2834532"/>
                <a:gd name="connsiteX27" fmla="*/ 2409092 w 2825458"/>
                <a:gd name="connsiteY27" fmla="*/ 529340 h 2834532"/>
                <a:gd name="connsiteX28" fmla="*/ 2340158 w 2825458"/>
                <a:gd name="connsiteY28" fmla="*/ 523748 h 2834532"/>
                <a:gd name="connsiteX29" fmla="*/ 1909889 w 2825458"/>
                <a:gd name="connsiteY29" fmla="*/ 612201 h 2834532"/>
                <a:gd name="connsiteX30" fmla="*/ 1883224 w 2825458"/>
                <a:gd name="connsiteY30" fmla="*/ 626136 h 2834532"/>
                <a:gd name="connsiteX31" fmla="*/ 1923698 w 2825458"/>
                <a:gd name="connsiteY31" fmla="*/ 612906 h 2834532"/>
                <a:gd name="connsiteX32" fmla="*/ 2610030 w 2825458"/>
                <a:gd name="connsiteY32" fmla="*/ 622246 h 2834532"/>
                <a:gd name="connsiteX33" fmla="*/ 2702929 w 2825458"/>
                <a:gd name="connsiteY33" fmla="*/ 654960 h 2834532"/>
                <a:gd name="connsiteX34" fmla="*/ 2710432 w 2825458"/>
                <a:gd name="connsiteY34" fmla="*/ 656764 h 2834532"/>
                <a:gd name="connsiteX35" fmla="*/ 2741152 w 2825458"/>
                <a:gd name="connsiteY35" fmla="*/ 670869 h 2834532"/>
                <a:gd name="connsiteX36" fmla="*/ 2804095 w 2825458"/>
                <a:gd name="connsiteY36" fmla="*/ 894442 h 2834532"/>
                <a:gd name="connsiteX37" fmla="*/ 2609273 w 2825458"/>
                <a:gd name="connsiteY37" fmla="*/ 964019 h 2834532"/>
                <a:gd name="connsiteX38" fmla="*/ 2587513 w 2825458"/>
                <a:gd name="connsiteY38" fmla="*/ 954028 h 2834532"/>
                <a:gd name="connsiteX39" fmla="*/ 2587056 w 2825458"/>
                <a:gd name="connsiteY39" fmla="*/ 955170 h 2834532"/>
                <a:gd name="connsiteX40" fmla="*/ 2081852 w 2825458"/>
                <a:gd name="connsiteY40" fmla="*/ 906370 h 2834532"/>
                <a:gd name="connsiteX41" fmla="*/ 2020885 w 2825458"/>
                <a:gd name="connsiteY41" fmla="*/ 920467 h 2834532"/>
                <a:gd name="connsiteX42" fmla="*/ 2081124 w 2825458"/>
                <a:gd name="connsiteY42" fmla="*/ 918975 h 2834532"/>
                <a:gd name="connsiteX43" fmla="*/ 2511948 w 2825458"/>
                <a:gd name="connsiteY43" fmla="*/ 1027310 h 2834532"/>
                <a:gd name="connsiteX44" fmla="*/ 2588293 w 2825458"/>
                <a:gd name="connsiteY44" fmla="*/ 1069701 h 2834532"/>
                <a:gd name="connsiteX45" fmla="*/ 2661723 w 2825458"/>
                <a:gd name="connsiteY45" fmla="*/ 1119089 h 2834532"/>
                <a:gd name="connsiteX46" fmla="*/ 2661637 w 2825458"/>
                <a:gd name="connsiteY46" fmla="*/ 1119207 h 2834532"/>
                <a:gd name="connsiteX47" fmla="*/ 2671107 w 2825458"/>
                <a:gd name="connsiteY47" fmla="*/ 1124950 h 2834532"/>
                <a:gd name="connsiteX48" fmla="*/ 2718664 w 2825458"/>
                <a:gd name="connsiteY48" fmla="*/ 1310268 h 2834532"/>
                <a:gd name="connsiteX49" fmla="*/ 2514998 w 2825458"/>
                <a:gd name="connsiteY49" fmla="*/ 1378351 h 2834532"/>
                <a:gd name="connsiteX50" fmla="*/ 2488307 w 2825458"/>
                <a:gd name="connsiteY50" fmla="*/ 1362168 h 2834532"/>
                <a:gd name="connsiteX51" fmla="*/ 2481135 w 2825458"/>
                <a:gd name="connsiteY51" fmla="*/ 1355617 h 2834532"/>
                <a:gd name="connsiteX52" fmla="*/ 2433197 w 2825458"/>
                <a:gd name="connsiteY52" fmla="*/ 1323375 h 2834532"/>
                <a:gd name="connsiteX53" fmla="*/ 1675074 w 2825458"/>
                <a:gd name="connsiteY53" fmla="*/ 1319769 h 2834532"/>
                <a:gd name="connsiteX54" fmla="*/ 1638013 w 2825458"/>
                <a:gd name="connsiteY54" fmla="*/ 1344032 h 2834532"/>
                <a:gd name="connsiteX55" fmla="*/ 1656522 w 2825458"/>
                <a:gd name="connsiteY55" fmla="*/ 1371210 h 2834532"/>
                <a:gd name="connsiteX56" fmla="*/ 2025351 w 2825458"/>
                <a:gd name="connsiteY56" fmla="*/ 1613826 h 2834532"/>
                <a:gd name="connsiteX57" fmla="*/ 2025219 w 2825458"/>
                <a:gd name="connsiteY57" fmla="*/ 1614358 h 2834532"/>
                <a:gd name="connsiteX58" fmla="*/ 2045684 w 2825458"/>
                <a:gd name="connsiteY58" fmla="*/ 1619675 h 2834532"/>
                <a:gd name="connsiteX59" fmla="*/ 2162517 w 2825458"/>
                <a:gd name="connsiteY59" fmla="*/ 1779203 h 2834532"/>
                <a:gd name="connsiteX60" fmla="*/ 1992235 w 2825458"/>
                <a:gd name="connsiteY60" fmla="*/ 1966261 h 2834532"/>
                <a:gd name="connsiteX61" fmla="*/ 1956059 w 2825458"/>
                <a:gd name="connsiteY61" fmla="*/ 1964317 h 2834532"/>
                <a:gd name="connsiteX62" fmla="*/ 1938202 w 2825458"/>
                <a:gd name="connsiteY62" fmla="*/ 1959679 h 2834532"/>
                <a:gd name="connsiteX63" fmla="*/ 1937811 w 2825458"/>
                <a:gd name="connsiteY63" fmla="*/ 1961224 h 2834532"/>
                <a:gd name="connsiteX64" fmla="*/ 1498129 w 2825458"/>
                <a:gd name="connsiteY64" fmla="*/ 1725882 h 2834532"/>
                <a:gd name="connsiteX65" fmla="*/ 1494675 w 2825458"/>
                <a:gd name="connsiteY65" fmla="*/ 1722434 h 2834532"/>
                <a:gd name="connsiteX66" fmla="*/ 1489184 w 2825458"/>
                <a:gd name="connsiteY66" fmla="*/ 1722811 h 2834532"/>
                <a:gd name="connsiteX67" fmla="*/ 1191377 w 2825458"/>
                <a:gd name="connsiteY67" fmla="*/ 1674736 h 2834532"/>
                <a:gd name="connsiteX68" fmla="*/ 1168364 w 2825458"/>
                <a:gd name="connsiteY68" fmla="*/ 1664427 h 2834532"/>
                <a:gd name="connsiteX69" fmla="*/ 453040 w 2825458"/>
                <a:gd name="connsiteY69" fmla="*/ 2834532 h 2834532"/>
                <a:gd name="connsiteX70" fmla="*/ 36672 w 2825458"/>
                <a:gd name="connsiteY70" fmla="*/ 2568572 h 2834532"/>
                <a:gd name="connsiteX0" fmla="*/ 0 w 2383305"/>
                <a:gd name="connsiteY0" fmla="*/ 1766659 h 2834532"/>
                <a:gd name="connsiteX1" fmla="*/ 305306 w 2383305"/>
                <a:gd name="connsiteY1" fmla="*/ 1228752 h 2834532"/>
                <a:gd name="connsiteX2" fmla="*/ 311022 w 2383305"/>
                <a:gd name="connsiteY2" fmla="*/ 1187307 h 2834532"/>
                <a:gd name="connsiteX3" fmla="*/ 604064 w 2383305"/>
                <a:gd name="connsiteY3" fmla="*/ 682846 h 2834532"/>
                <a:gd name="connsiteX4" fmla="*/ 757088 w 2383305"/>
                <a:gd name="connsiteY4" fmla="*/ 553328 h 2834532"/>
                <a:gd name="connsiteX5" fmla="*/ 797054 w 2383305"/>
                <a:gd name="connsiteY5" fmla="*/ 527192 h 2834532"/>
                <a:gd name="connsiteX6" fmla="*/ 829277 w 2383305"/>
                <a:gd name="connsiteY6" fmla="*/ 468229 h 2834532"/>
                <a:gd name="connsiteX7" fmla="*/ 1214038 w 2383305"/>
                <a:gd name="connsiteY7" fmla="*/ 64562 h 2834532"/>
                <a:gd name="connsiteX8" fmla="*/ 1279365 w 2383305"/>
                <a:gd name="connsiteY8" fmla="*/ 24996 h 2834532"/>
                <a:gd name="connsiteX9" fmla="*/ 1288930 w 2383305"/>
                <a:gd name="connsiteY9" fmla="*/ 18295 h 2834532"/>
                <a:gd name="connsiteX10" fmla="*/ 1346052 w 2383305"/>
                <a:gd name="connsiteY10" fmla="*/ 519 h 2834532"/>
                <a:gd name="connsiteX11" fmla="*/ 1404709 w 2383305"/>
                <a:gd name="connsiteY11" fmla="*/ 8366 h 2834532"/>
                <a:gd name="connsiteX12" fmla="*/ 1440286 w 2383305"/>
                <a:gd name="connsiteY12" fmla="*/ 28425 h 2834532"/>
                <a:gd name="connsiteX13" fmla="*/ 1459527 w 2383305"/>
                <a:gd name="connsiteY13" fmla="*/ 222912 h 2834532"/>
                <a:gd name="connsiteX14" fmla="*/ 1417212 w 2383305"/>
                <a:gd name="connsiteY14" fmla="*/ 259253 h 2834532"/>
                <a:gd name="connsiteX15" fmla="*/ 1411138 w 2383305"/>
                <a:gd name="connsiteY15" fmla="*/ 261963 h 2834532"/>
                <a:gd name="connsiteX16" fmla="*/ 1362725 w 2383305"/>
                <a:gd name="connsiteY16" fmla="*/ 291284 h 2834532"/>
                <a:gd name="connsiteX17" fmla="*/ 1261652 w 2383305"/>
                <a:gd name="connsiteY17" fmla="*/ 367552 h 2834532"/>
                <a:gd name="connsiteX18" fmla="*/ 1239477 w 2383305"/>
                <a:gd name="connsiteY18" fmla="*/ 388026 h 2834532"/>
                <a:gd name="connsiteX19" fmla="*/ 1246402 w 2383305"/>
                <a:gd name="connsiteY19" fmla="*/ 388641 h 2834532"/>
                <a:gd name="connsiteX20" fmla="*/ 1273975 w 2383305"/>
                <a:gd name="connsiteY20" fmla="*/ 371922 h 2834532"/>
                <a:gd name="connsiteX21" fmla="*/ 1909058 w 2383305"/>
                <a:gd name="connsiteY21" fmla="*/ 221726 h 2834532"/>
                <a:gd name="connsiteX22" fmla="*/ 2016736 w 2383305"/>
                <a:gd name="connsiteY22" fmla="*/ 230459 h 2834532"/>
                <a:gd name="connsiteX23" fmla="*/ 2024936 w 2383305"/>
                <a:gd name="connsiteY23" fmla="*/ 230583 h 2834532"/>
                <a:gd name="connsiteX24" fmla="*/ 2080749 w 2383305"/>
                <a:gd name="connsiteY24" fmla="*/ 249160 h 2834532"/>
                <a:gd name="connsiteX25" fmla="*/ 2131354 w 2383305"/>
                <a:gd name="connsiteY25" fmla="*/ 456106 h 2834532"/>
                <a:gd name="connsiteX26" fmla="*/ 1982171 w 2383305"/>
                <a:gd name="connsiteY26" fmla="*/ 532687 h 2834532"/>
                <a:gd name="connsiteX27" fmla="*/ 1966939 w 2383305"/>
                <a:gd name="connsiteY27" fmla="*/ 529340 h 2834532"/>
                <a:gd name="connsiteX28" fmla="*/ 1898005 w 2383305"/>
                <a:gd name="connsiteY28" fmla="*/ 523748 h 2834532"/>
                <a:gd name="connsiteX29" fmla="*/ 1467736 w 2383305"/>
                <a:gd name="connsiteY29" fmla="*/ 612201 h 2834532"/>
                <a:gd name="connsiteX30" fmla="*/ 1441071 w 2383305"/>
                <a:gd name="connsiteY30" fmla="*/ 626136 h 2834532"/>
                <a:gd name="connsiteX31" fmla="*/ 1481545 w 2383305"/>
                <a:gd name="connsiteY31" fmla="*/ 612906 h 2834532"/>
                <a:gd name="connsiteX32" fmla="*/ 2167877 w 2383305"/>
                <a:gd name="connsiteY32" fmla="*/ 622246 h 2834532"/>
                <a:gd name="connsiteX33" fmla="*/ 2260776 w 2383305"/>
                <a:gd name="connsiteY33" fmla="*/ 654960 h 2834532"/>
                <a:gd name="connsiteX34" fmla="*/ 2268279 w 2383305"/>
                <a:gd name="connsiteY34" fmla="*/ 656764 h 2834532"/>
                <a:gd name="connsiteX35" fmla="*/ 2298999 w 2383305"/>
                <a:gd name="connsiteY35" fmla="*/ 670869 h 2834532"/>
                <a:gd name="connsiteX36" fmla="*/ 2361942 w 2383305"/>
                <a:gd name="connsiteY36" fmla="*/ 894442 h 2834532"/>
                <a:gd name="connsiteX37" fmla="*/ 2167120 w 2383305"/>
                <a:gd name="connsiteY37" fmla="*/ 964019 h 2834532"/>
                <a:gd name="connsiteX38" fmla="*/ 2145360 w 2383305"/>
                <a:gd name="connsiteY38" fmla="*/ 954028 h 2834532"/>
                <a:gd name="connsiteX39" fmla="*/ 2144903 w 2383305"/>
                <a:gd name="connsiteY39" fmla="*/ 955170 h 2834532"/>
                <a:gd name="connsiteX40" fmla="*/ 1639699 w 2383305"/>
                <a:gd name="connsiteY40" fmla="*/ 906370 h 2834532"/>
                <a:gd name="connsiteX41" fmla="*/ 1578732 w 2383305"/>
                <a:gd name="connsiteY41" fmla="*/ 920467 h 2834532"/>
                <a:gd name="connsiteX42" fmla="*/ 1638971 w 2383305"/>
                <a:gd name="connsiteY42" fmla="*/ 918975 h 2834532"/>
                <a:gd name="connsiteX43" fmla="*/ 2069795 w 2383305"/>
                <a:gd name="connsiteY43" fmla="*/ 1027310 h 2834532"/>
                <a:gd name="connsiteX44" fmla="*/ 2146140 w 2383305"/>
                <a:gd name="connsiteY44" fmla="*/ 1069701 h 2834532"/>
                <a:gd name="connsiteX45" fmla="*/ 2219570 w 2383305"/>
                <a:gd name="connsiteY45" fmla="*/ 1119089 h 2834532"/>
                <a:gd name="connsiteX46" fmla="*/ 2219484 w 2383305"/>
                <a:gd name="connsiteY46" fmla="*/ 1119207 h 2834532"/>
                <a:gd name="connsiteX47" fmla="*/ 2228954 w 2383305"/>
                <a:gd name="connsiteY47" fmla="*/ 1124950 h 2834532"/>
                <a:gd name="connsiteX48" fmla="*/ 2276511 w 2383305"/>
                <a:gd name="connsiteY48" fmla="*/ 1310268 h 2834532"/>
                <a:gd name="connsiteX49" fmla="*/ 2072845 w 2383305"/>
                <a:gd name="connsiteY49" fmla="*/ 1378351 h 2834532"/>
                <a:gd name="connsiteX50" fmla="*/ 2046154 w 2383305"/>
                <a:gd name="connsiteY50" fmla="*/ 1362168 h 2834532"/>
                <a:gd name="connsiteX51" fmla="*/ 2038982 w 2383305"/>
                <a:gd name="connsiteY51" fmla="*/ 1355617 h 2834532"/>
                <a:gd name="connsiteX52" fmla="*/ 1991044 w 2383305"/>
                <a:gd name="connsiteY52" fmla="*/ 1323375 h 2834532"/>
                <a:gd name="connsiteX53" fmla="*/ 1232921 w 2383305"/>
                <a:gd name="connsiteY53" fmla="*/ 1319769 h 2834532"/>
                <a:gd name="connsiteX54" fmla="*/ 1195860 w 2383305"/>
                <a:gd name="connsiteY54" fmla="*/ 1344032 h 2834532"/>
                <a:gd name="connsiteX55" fmla="*/ 1214369 w 2383305"/>
                <a:gd name="connsiteY55" fmla="*/ 1371210 h 2834532"/>
                <a:gd name="connsiteX56" fmla="*/ 1583198 w 2383305"/>
                <a:gd name="connsiteY56" fmla="*/ 1613826 h 2834532"/>
                <a:gd name="connsiteX57" fmla="*/ 1583066 w 2383305"/>
                <a:gd name="connsiteY57" fmla="*/ 1614358 h 2834532"/>
                <a:gd name="connsiteX58" fmla="*/ 1603531 w 2383305"/>
                <a:gd name="connsiteY58" fmla="*/ 1619675 h 2834532"/>
                <a:gd name="connsiteX59" fmla="*/ 1720364 w 2383305"/>
                <a:gd name="connsiteY59" fmla="*/ 1779203 h 2834532"/>
                <a:gd name="connsiteX60" fmla="*/ 1550082 w 2383305"/>
                <a:gd name="connsiteY60" fmla="*/ 1966261 h 2834532"/>
                <a:gd name="connsiteX61" fmla="*/ 1513906 w 2383305"/>
                <a:gd name="connsiteY61" fmla="*/ 1964317 h 2834532"/>
                <a:gd name="connsiteX62" fmla="*/ 1496049 w 2383305"/>
                <a:gd name="connsiteY62" fmla="*/ 1959679 h 2834532"/>
                <a:gd name="connsiteX63" fmla="*/ 1495658 w 2383305"/>
                <a:gd name="connsiteY63" fmla="*/ 1961224 h 2834532"/>
                <a:gd name="connsiteX64" fmla="*/ 1055976 w 2383305"/>
                <a:gd name="connsiteY64" fmla="*/ 1725882 h 2834532"/>
                <a:gd name="connsiteX65" fmla="*/ 1052522 w 2383305"/>
                <a:gd name="connsiteY65" fmla="*/ 1722434 h 2834532"/>
                <a:gd name="connsiteX66" fmla="*/ 1047031 w 2383305"/>
                <a:gd name="connsiteY66" fmla="*/ 1722811 h 2834532"/>
                <a:gd name="connsiteX67" fmla="*/ 749224 w 2383305"/>
                <a:gd name="connsiteY67" fmla="*/ 1674736 h 2834532"/>
                <a:gd name="connsiteX68" fmla="*/ 726211 w 2383305"/>
                <a:gd name="connsiteY68" fmla="*/ 1664427 h 2834532"/>
                <a:gd name="connsiteX69" fmla="*/ 10887 w 2383305"/>
                <a:gd name="connsiteY69" fmla="*/ 2834532 h 2834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383305" h="2834532">
                  <a:moveTo>
                    <a:pt x="0" y="1766659"/>
                  </a:moveTo>
                  <a:cubicBezTo>
                    <a:pt x="140837" y="1516826"/>
                    <a:pt x="268732" y="1330179"/>
                    <a:pt x="305306" y="1228752"/>
                  </a:cubicBezTo>
                  <a:lnTo>
                    <a:pt x="311022" y="1187307"/>
                  </a:lnTo>
                  <a:cubicBezTo>
                    <a:pt x="340807" y="1027213"/>
                    <a:pt x="443059" y="842564"/>
                    <a:pt x="604064" y="682846"/>
                  </a:cubicBezTo>
                  <a:cubicBezTo>
                    <a:pt x="653259" y="634043"/>
                    <a:pt x="704739" y="590743"/>
                    <a:pt x="757088" y="553328"/>
                  </a:cubicBezTo>
                  <a:lnTo>
                    <a:pt x="797054" y="527192"/>
                  </a:lnTo>
                  <a:lnTo>
                    <a:pt x="829277" y="468229"/>
                  </a:lnTo>
                  <a:cubicBezTo>
                    <a:pt x="923557" y="308233"/>
                    <a:pt x="1054196" y="169337"/>
                    <a:pt x="1214038" y="64562"/>
                  </a:cubicBezTo>
                  <a:lnTo>
                    <a:pt x="1279365" y="24996"/>
                  </a:lnTo>
                  <a:lnTo>
                    <a:pt x="1288930" y="18295"/>
                  </a:lnTo>
                  <a:cubicBezTo>
                    <a:pt x="1306729" y="8232"/>
                    <a:pt x="1326263" y="2240"/>
                    <a:pt x="1346052" y="519"/>
                  </a:cubicBezTo>
                  <a:cubicBezTo>
                    <a:pt x="1365842" y="-1203"/>
                    <a:pt x="1385887" y="1346"/>
                    <a:pt x="1404709" y="8366"/>
                  </a:cubicBezTo>
                  <a:cubicBezTo>
                    <a:pt x="1417258" y="13044"/>
                    <a:pt x="1429263" y="19712"/>
                    <a:pt x="1440286" y="28425"/>
                  </a:cubicBezTo>
                  <a:cubicBezTo>
                    <a:pt x="1499081" y="74893"/>
                    <a:pt x="1507696" y="161966"/>
                    <a:pt x="1459527" y="222912"/>
                  </a:cubicBezTo>
                  <a:cubicBezTo>
                    <a:pt x="1447486" y="238147"/>
                    <a:pt x="1433035" y="250308"/>
                    <a:pt x="1417212" y="259253"/>
                  </a:cubicBezTo>
                  <a:lnTo>
                    <a:pt x="1411138" y="261963"/>
                  </a:lnTo>
                  <a:lnTo>
                    <a:pt x="1362725" y="291284"/>
                  </a:lnTo>
                  <a:cubicBezTo>
                    <a:pt x="1327133" y="314615"/>
                    <a:pt x="1293398" y="340117"/>
                    <a:pt x="1261652" y="367552"/>
                  </a:cubicBezTo>
                  <a:lnTo>
                    <a:pt x="1239477" y="388026"/>
                  </a:lnTo>
                  <a:lnTo>
                    <a:pt x="1246402" y="388641"/>
                  </a:lnTo>
                  <a:lnTo>
                    <a:pt x="1273975" y="371922"/>
                  </a:lnTo>
                  <a:cubicBezTo>
                    <a:pt x="1464367" y="267630"/>
                    <a:pt x="1682883" y="213313"/>
                    <a:pt x="1909058" y="221726"/>
                  </a:cubicBezTo>
                  <a:lnTo>
                    <a:pt x="2016736" y="230459"/>
                  </a:lnTo>
                  <a:lnTo>
                    <a:pt x="2024936" y="230583"/>
                  </a:lnTo>
                  <a:cubicBezTo>
                    <a:pt x="2044132" y="232789"/>
                    <a:pt x="2063102" y="238877"/>
                    <a:pt x="2080749" y="249160"/>
                  </a:cubicBezTo>
                  <a:cubicBezTo>
                    <a:pt x="2151330" y="290288"/>
                    <a:pt x="2173988" y="382942"/>
                    <a:pt x="2131354" y="456106"/>
                  </a:cubicBezTo>
                  <a:cubicBezTo>
                    <a:pt x="2099380" y="510978"/>
                    <a:pt x="2039759" y="539304"/>
                    <a:pt x="1982171" y="532687"/>
                  </a:cubicBezTo>
                  <a:lnTo>
                    <a:pt x="1966939" y="529340"/>
                  </a:lnTo>
                  <a:lnTo>
                    <a:pt x="1898005" y="523748"/>
                  </a:lnTo>
                  <a:cubicBezTo>
                    <a:pt x="1746409" y="518110"/>
                    <a:pt x="1599372" y="549846"/>
                    <a:pt x="1467736" y="612201"/>
                  </a:cubicBezTo>
                  <a:lnTo>
                    <a:pt x="1441071" y="626136"/>
                  </a:lnTo>
                  <a:lnTo>
                    <a:pt x="1481545" y="612906"/>
                  </a:lnTo>
                  <a:cubicBezTo>
                    <a:pt x="1702425" y="551921"/>
                    <a:pt x="1940282" y="552551"/>
                    <a:pt x="2167877" y="622246"/>
                  </a:cubicBezTo>
                  <a:lnTo>
                    <a:pt x="2260776" y="654960"/>
                  </a:lnTo>
                  <a:lnTo>
                    <a:pt x="2268279" y="656764"/>
                  </a:lnTo>
                  <a:cubicBezTo>
                    <a:pt x="2278752" y="660378"/>
                    <a:pt x="2289043" y="665067"/>
                    <a:pt x="2298999" y="670869"/>
                  </a:cubicBezTo>
                  <a:cubicBezTo>
                    <a:pt x="2378663" y="717290"/>
                    <a:pt x="2406843" y="817387"/>
                    <a:pt x="2361942" y="894442"/>
                  </a:cubicBezTo>
                  <a:cubicBezTo>
                    <a:pt x="2322653" y="961867"/>
                    <a:pt x="2240430" y="989309"/>
                    <a:pt x="2167120" y="964019"/>
                  </a:cubicBezTo>
                  <a:lnTo>
                    <a:pt x="2145360" y="954028"/>
                  </a:lnTo>
                  <a:cubicBezTo>
                    <a:pt x="2145207" y="954408"/>
                    <a:pt x="2145056" y="954790"/>
                    <a:pt x="2144903" y="955170"/>
                  </a:cubicBezTo>
                  <a:cubicBezTo>
                    <a:pt x="1980230" y="889417"/>
                    <a:pt x="1805217" y="874958"/>
                    <a:pt x="1639699" y="906370"/>
                  </a:cubicBezTo>
                  <a:lnTo>
                    <a:pt x="1578732" y="920467"/>
                  </a:lnTo>
                  <a:lnTo>
                    <a:pt x="1638971" y="918975"/>
                  </a:lnTo>
                  <a:cubicBezTo>
                    <a:pt x="1786696" y="923244"/>
                    <a:pt x="1933906" y="959240"/>
                    <a:pt x="2069795" y="1027310"/>
                  </a:cubicBezTo>
                  <a:cubicBezTo>
                    <a:pt x="2095679" y="1040276"/>
                    <a:pt x="2121153" y="1054404"/>
                    <a:pt x="2146140" y="1069701"/>
                  </a:cubicBezTo>
                  <a:cubicBezTo>
                    <a:pt x="2171126" y="1084996"/>
                    <a:pt x="2195630" y="1101458"/>
                    <a:pt x="2219570" y="1119089"/>
                  </a:cubicBezTo>
                  <a:cubicBezTo>
                    <a:pt x="2219541" y="1119128"/>
                    <a:pt x="2219513" y="1119168"/>
                    <a:pt x="2219484" y="1119207"/>
                  </a:cubicBezTo>
                  <a:lnTo>
                    <a:pt x="2228954" y="1124950"/>
                  </a:lnTo>
                  <a:cubicBezTo>
                    <a:pt x="2286240" y="1167916"/>
                    <a:pt x="2307781" y="1245128"/>
                    <a:pt x="2276511" y="1310268"/>
                  </a:cubicBezTo>
                  <a:cubicBezTo>
                    <a:pt x="2240773" y="1384711"/>
                    <a:pt x="2149587" y="1415193"/>
                    <a:pt x="2072845" y="1378351"/>
                  </a:cubicBezTo>
                  <a:cubicBezTo>
                    <a:pt x="2063251" y="1373746"/>
                    <a:pt x="2054339" y="1368306"/>
                    <a:pt x="2046154" y="1362168"/>
                  </a:cubicBezTo>
                  <a:lnTo>
                    <a:pt x="2038982" y="1355617"/>
                  </a:lnTo>
                  <a:lnTo>
                    <a:pt x="1991044" y="1323375"/>
                  </a:lnTo>
                  <a:cubicBezTo>
                    <a:pt x="1757785" y="1180591"/>
                    <a:pt x="1465054" y="1180686"/>
                    <a:pt x="1232921" y="1319769"/>
                  </a:cubicBezTo>
                  <a:lnTo>
                    <a:pt x="1195860" y="1344032"/>
                  </a:lnTo>
                  <a:lnTo>
                    <a:pt x="1214369" y="1371210"/>
                  </a:lnTo>
                  <a:cubicBezTo>
                    <a:pt x="1305570" y="1490198"/>
                    <a:pt x="1435020" y="1576488"/>
                    <a:pt x="1583198" y="1613826"/>
                  </a:cubicBezTo>
                  <a:lnTo>
                    <a:pt x="1583066" y="1614358"/>
                  </a:lnTo>
                  <a:lnTo>
                    <a:pt x="1603531" y="1619675"/>
                  </a:lnTo>
                  <a:cubicBezTo>
                    <a:pt x="1668925" y="1643795"/>
                    <a:pt x="1716895" y="1705190"/>
                    <a:pt x="1720364" y="1779203"/>
                  </a:cubicBezTo>
                  <a:cubicBezTo>
                    <a:pt x="1724990" y="1877887"/>
                    <a:pt x="1648752" y="1961636"/>
                    <a:pt x="1550082" y="1966261"/>
                  </a:cubicBezTo>
                  <a:cubicBezTo>
                    <a:pt x="1537748" y="1966839"/>
                    <a:pt x="1525647" y="1966154"/>
                    <a:pt x="1513906" y="1964317"/>
                  </a:cubicBezTo>
                  <a:lnTo>
                    <a:pt x="1496049" y="1959679"/>
                  </a:lnTo>
                  <a:cubicBezTo>
                    <a:pt x="1495918" y="1960194"/>
                    <a:pt x="1495789" y="1960709"/>
                    <a:pt x="1495658" y="1961224"/>
                  </a:cubicBezTo>
                  <a:cubicBezTo>
                    <a:pt x="1329958" y="1919470"/>
                    <a:pt x="1179528" y="1837802"/>
                    <a:pt x="1055976" y="1725882"/>
                  </a:cubicBezTo>
                  <a:lnTo>
                    <a:pt x="1052522" y="1722434"/>
                  </a:lnTo>
                  <a:lnTo>
                    <a:pt x="1047031" y="1722811"/>
                  </a:lnTo>
                  <a:cubicBezTo>
                    <a:pt x="941356" y="1726254"/>
                    <a:pt x="839753" y="1710324"/>
                    <a:pt x="749224" y="1674736"/>
                  </a:cubicBezTo>
                  <a:lnTo>
                    <a:pt x="726211" y="1664427"/>
                  </a:lnTo>
                  <a:lnTo>
                    <a:pt x="10887" y="2834532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434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開けるなマーク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FDAB45E-38ED-4F46-AAC5-56FAFA599D5A}"/>
              </a:ext>
            </a:extLst>
          </p:cNvPr>
          <p:cNvGrpSpPr/>
          <p:nvPr/>
        </p:nvGrpSpPr>
        <p:grpSpPr>
          <a:xfrm>
            <a:off x="720302" y="934594"/>
            <a:ext cx="2563263" cy="2508920"/>
            <a:chOff x="212595" y="240142"/>
            <a:chExt cx="3017520" cy="2953546"/>
          </a:xfrm>
        </p:grpSpPr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246AAEB9-98CC-481E-B8BD-CCA16BA04042}"/>
                </a:ext>
              </a:extLst>
            </p:cNvPr>
            <p:cNvSpPr/>
            <p:nvPr/>
          </p:nvSpPr>
          <p:spPr bwMode="auto">
            <a:xfrm>
              <a:off x="341822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3657B70-CC17-4080-BEE9-863530BD7F44}"/>
                </a:ext>
              </a:extLst>
            </p:cNvPr>
            <p:cNvSpPr/>
            <p:nvPr/>
          </p:nvSpPr>
          <p:spPr bwMode="auto">
            <a:xfrm>
              <a:off x="212595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DA267AE7-5E12-48F2-8A10-30A5D0044960}"/>
                </a:ext>
              </a:extLst>
            </p:cNvPr>
            <p:cNvGrpSpPr/>
            <p:nvPr/>
          </p:nvGrpSpPr>
          <p:grpSpPr>
            <a:xfrm>
              <a:off x="637153" y="632713"/>
              <a:ext cx="2168404" cy="2168404"/>
              <a:chOff x="516597" y="758106"/>
              <a:chExt cx="2374900" cy="2374900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A96AC68B-7777-4357-93EA-72BD10424847}"/>
                  </a:ext>
                </a:extLst>
              </p:cNvPr>
              <p:cNvSpPr/>
              <p:nvPr/>
            </p:nvSpPr>
            <p:spPr>
              <a:xfrm>
                <a:off x="1811997" y="818430"/>
                <a:ext cx="1036637" cy="2254248"/>
              </a:xfrm>
              <a:prstGeom prst="rect">
                <a:avLst/>
              </a:prstGeom>
              <a:solidFill>
                <a:srgbClr val="DAEDEF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フレーム 82">
                <a:extLst>
                  <a:ext uri="{FF2B5EF4-FFF2-40B4-BE49-F238E27FC236}">
                    <a16:creationId xmlns:a16="http://schemas.microsoft.com/office/drawing/2014/main" id="{BCE731BD-5108-4BC2-AB02-D30933DC1949}"/>
                  </a:ext>
                </a:extLst>
              </p:cNvPr>
              <p:cNvSpPr/>
              <p:nvPr/>
            </p:nvSpPr>
            <p:spPr>
              <a:xfrm>
                <a:off x="6953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7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9989E514-CDAA-494B-90E8-33773C3A214A}"/>
                  </a:ext>
                </a:extLst>
              </p:cNvPr>
              <p:cNvSpPr/>
              <p:nvPr/>
            </p:nvSpPr>
            <p:spPr>
              <a:xfrm>
                <a:off x="649947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BDA21203-9603-490D-8AF2-E1921A2C81FD}"/>
                  </a:ext>
                </a:extLst>
              </p:cNvPr>
              <p:cNvSpPr/>
              <p:nvPr/>
            </p:nvSpPr>
            <p:spPr>
              <a:xfrm>
                <a:off x="1702193" y="1847131"/>
                <a:ext cx="109804" cy="196850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フレーム 85">
                <a:extLst>
                  <a:ext uri="{FF2B5EF4-FFF2-40B4-BE49-F238E27FC236}">
                    <a16:creationId xmlns:a16="http://schemas.microsoft.com/office/drawing/2014/main" id="{56778754-D847-477E-8500-1D9A73338DCA}"/>
                  </a:ext>
                </a:extLst>
              </p:cNvPr>
              <p:cNvSpPr/>
              <p:nvPr/>
            </p:nvSpPr>
            <p:spPr>
              <a:xfrm>
                <a:off x="5810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フレーム 86">
                <a:extLst>
                  <a:ext uri="{FF2B5EF4-FFF2-40B4-BE49-F238E27FC236}">
                    <a16:creationId xmlns:a16="http://schemas.microsoft.com/office/drawing/2014/main" id="{D07CFDD6-D354-4C9A-BC77-EF5295BD2BE5}"/>
                  </a:ext>
                </a:extLst>
              </p:cNvPr>
              <p:cNvSpPr/>
              <p:nvPr/>
            </p:nvSpPr>
            <p:spPr>
              <a:xfrm>
                <a:off x="516597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斜め縞 87">
                <a:extLst>
                  <a:ext uri="{FF2B5EF4-FFF2-40B4-BE49-F238E27FC236}">
                    <a16:creationId xmlns:a16="http://schemas.microsoft.com/office/drawing/2014/main" id="{7623FE81-9D5B-4FA4-8D0E-53BE5C4B0E14}"/>
                  </a:ext>
                </a:extLst>
              </p:cNvPr>
              <p:cNvSpPr/>
              <p:nvPr/>
            </p:nvSpPr>
            <p:spPr>
              <a:xfrm>
                <a:off x="740301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斜め縞 88">
                <a:extLst>
                  <a:ext uri="{FF2B5EF4-FFF2-40B4-BE49-F238E27FC236}">
                    <a16:creationId xmlns:a16="http://schemas.microsoft.com/office/drawing/2014/main" id="{3CAF884C-6C7C-4D2F-8E4A-6F1717CF9951}"/>
                  </a:ext>
                </a:extLst>
              </p:cNvPr>
              <p:cNvSpPr/>
              <p:nvPr/>
            </p:nvSpPr>
            <p:spPr>
              <a:xfrm>
                <a:off x="740301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91F66D60-7870-445F-9C72-76FF6574002B}"/>
                </a:ext>
              </a:extLst>
            </p:cNvPr>
            <p:cNvSpPr/>
            <p:nvPr/>
          </p:nvSpPr>
          <p:spPr bwMode="auto">
            <a:xfrm>
              <a:off x="212595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881D6B5D-ED3D-4B5F-BB47-C8645E75F436}"/>
              </a:ext>
            </a:extLst>
          </p:cNvPr>
          <p:cNvGrpSpPr/>
          <p:nvPr/>
        </p:nvGrpSpPr>
        <p:grpSpPr>
          <a:xfrm>
            <a:off x="3697510" y="934594"/>
            <a:ext cx="2563263" cy="2508920"/>
            <a:chOff x="3378489" y="240142"/>
            <a:chExt cx="3017520" cy="2953546"/>
          </a:xfrm>
        </p:grpSpPr>
        <p:sp>
          <p:nvSpPr>
            <p:cNvPr id="91" name="四角形: 角を丸くする 90">
              <a:extLst>
                <a:ext uri="{FF2B5EF4-FFF2-40B4-BE49-F238E27FC236}">
                  <a16:creationId xmlns:a16="http://schemas.microsoft.com/office/drawing/2014/main" id="{A455534C-A494-4D94-AB33-2BF1FFEB953A}"/>
                </a:ext>
              </a:extLst>
            </p:cNvPr>
            <p:cNvSpPr/>
            <p:nvPr/>
          </p:nvSpPr>
          <p:spPr bwMode="auto">
            <a:xfrm>
              <a:off x="35077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E46B95F-3557-4DB0-A21A-D709614787CE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2A656E6D-F60A-4413-B326-47D3A61A91F2}"/>
                </a:ext>
              </a:extLst>
            </p:cNvPr>
            <p:cNvGrpSpPr/>
            <p:nvPr/>
          </p:nvGrpSpPr>
          <p:grpSpPr>
            <a:xfrm>
              <a:off x="3812284" y="687795"/>
              <a:ext cx="2119660" cy="2163411"/>
              <a:chOff x="4379681" y="2512788"/>
              <a:chExt cx="1690642" cy="1725538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FDB3421F-9D73-4568-ACB4-3D7E80C79F1B}"/>
                  </a:ext>
                </a:extLst>
              </p:cNvPr>
              <p:cNvGrpSpPr/>
              <p:nvPr/>
            </p:nvGrpSpPr>
            <p:grpSpPr>
              <a:xfrm flipH="1">
                <a:off x="4379681" y="2512788"/>
                <a:ext cx="754538" cy="1725538"/>
                <a:chOff x="1307487" y="407318"/>
                <a:chExt cx="926198" cy="1725538"/>
              </a:xfrm>
            </p:grpSpPr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07699DAF-BD1E-4EF9-AED4-A8D21D864C47}"/>
                    </a:ext>
                  </a:extLst>
                </p:cNvPr>
                <p:cNvSpPr/>
                <p:nvPr/>
              </p:nvSpPr>
              <p:spPr>
                <a:xfrm rot="16200000">
                  <a:off x="884958" y="829847"/>
                  <a:ext cx="1725538" cy="880479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4E81F2EC-6BDF-45AD-87B0-284884E75072}"/>
                    </a:ext>
                  </a:extLst>
                </p:cNvPr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</p:grpSp>
          <p:sp>
            <p:nvSpPr>
              <p:cNvPr id="97" name="正方形/長方形 96">
                <a:extLst>
                  <a:ext uri="{FF2B5EF4-FFF2-40B4-BE49-F238E27FC236}">
                    <a16:creationId xmlns:a16="http://schemas.microsoft.com/office/drawing/2014/main" id="{C1E5C2BA-7A4F-4B7B-9218-5568763306CB}"/>
                  </a:ext>
                </a:extLst>
              </p:cNvPr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591B1CA2-BB6C-441C-BEC8-243F90838FCD}"/>
                  </a:ext>
                </a:extLst>
              </p:cNvPr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C3A3E04-2F43-4D06-9761-8AF1ECE4F028}"/>
                </a:ext>
              </a:extLst>
            </p:cNvPr>
            <p:cNvSpPr/>
            <p:nvPr/>
          </p:nvSpPr>
          <p:spPr>
            <a:xfrm rot="5400000" flipH="1" flipV="1">
              <a:off x="3201862" y="1294773"/>
              <a:ext cx="2163411" cy="949455"/>
            </a:xfrm>
            <a:custGeom>
              <a:avLst/>
              <a:gdLst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428234 w 2163411"/>
                <a:gd name="connsiteY5" fmla="*/ 56625 h 949455"/>
                <a:gd name="connsiteX6" fmla="*/ 0 w 2163411"/>
                <a:gd name="connsiteY6" fmla="*/ 56625 h 949455"/>
                <a:gd name="connsiteX7" fmla="*/ 2593 w 2163411"/>
                <a:gd name="connsiteY7" fmla="*/ 0 h 949455"/>
                <a:gd name="connsiteX8" fmla="*/ 2160818 w 2163411"/>
                <a:gd name="connsiteY8" fmla="*/ 0 h 949455"/>
                <a:gd name="connsiteX9" fmla="*/ 2163411 w 2163411"/>
                <a:gd name="connsiteY9" fmla="*/ 56625 h 949455"/>
                <a:gd name="connsiteX10" fmla="*/ 1735178 w 2163411"/>
                <a:gd name="connsiteY10" fmla="*/ 56625 h 949455"/>
                <a:gd name="connsiteX11" fmla="*/ 1735179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428233 w 2163411"/>
                <a:gd name="connsiteY4" fmla="*/ 56628 h 949455"/>
                <a:gd name="connsiteX5" fmla="*/ 0 w 2163411"/>
                <a:gd name="connsiteY5" fmla="*/ 56625 h 949455"/>
                <a:gd name="connsiteX6" fmla="*/ 2593 w 2163411"/>
                <a:gd name="connsiteY6" fmla="*/ 0 h 949455"/>
                <a:gd name="connsiteX7" fmla="*/ 2160818 w 2163411"/>
                <a:gd name="connsiteY7" fmla="*/ 0 h 949455"/>
                <a:gd name="connsiteX8" fmla="*/ 2163411 w 2163411"/>
                <a:gd name="connsiteY8" fmla="*/ 56625 h 949455"/>
                <a:gd name="connsiteX9" fmla="*/ 1735178 w 2163411"/>
                <a:gd name="connsiteY9" fmla="*/ 56625 h 949455"/>
                <a:gd name="connsiteX10" fmla="*/ 1735179 w 2163411"/>
                <a:gd name="connsiteY10" fmla="*/ 56628 h 949455"/>
                <a:gd name="connsiteX11" fmla="*/ 2163411 w 2163411"/>
                <a:gd name="connsiteY11" fmla="*/ 56628 h 949455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1735178 w 2163411"/>
                <a:gd name="connsiteY8" fmla="*/ 56625 h 949455"/>
                <a:gd name="connsiteX9" fmla="*/ 1735179 w 2163411"/>
                <a:gd name="connsiteY9" fmla="*/ 56628 h 949455"/>
                <a:gd name="connsiteX10" fmla="*/ 2163411 w 2163411"/>
                <a:gd name="connsiteY10" fmla="*/ 56628 h 949455"/>
                <a:gd name="connsiteX0" fmla="*/ 2163411 w 2163411"/>
                <a:gd name="connsiteY0" fmla="*/ 66136 h 958963"/>
                <a:gd name="connsiteX1" fmla="*/ 1986863 w 2163411"/>
                <a:gd name="connsiteY1" fmla="*/ 958963 h 958963"/>
                <a:gd name="connsiteX2" fmla="*/ 176548 w 2163411"/>
                <a:gd name="connsiteY2" fmla="*/ 958963 h 958963"/>
                <a:gd name="connsiteX3" fmla="*/ 0 w 2163411"/>
                <a:gd name="connsiteY3" fmla="*/ 66136 h 958963"/>
                <a:gd name="connsiteX4" fmla="*/ 0 w 2163411"/>
                <a:gd name="connsiteY4" fmla="*/ 66133 h 958963"/>
                <a:gd name="connsiteX5" fmla="*/ 2593 w 2163411"/>
                <a:gd name="connsiteY5" fmla="*/ 9508 h 958963"/>
                <a:gd name="connsiteX6" fmla="*/ 2160818 w 2163411"/>
                <a:gd name="connsiteY6" fmla="*/ 9508 h 958963"/>
                <a:gd name="connsiteX7" fmla="*/ 2163411 w 2163411"/>
                <a:gd name="connsiteY7" fmla="*/ 66133 h 958963"/>
                <a:gd name="connsiteX8" fmla="*/ 1735178 w 2163411"/>
                <a:gd name="connsiteY8" fmla="*/ 66133 h 958963"/>
                <a:gd name="connsiteX9" fmla="*/ 2163411 w 2163411"/>
                <a:gd name="connsiteY9" fmla="*/ 66136 h 958963"/>
                <a:gd name="connsiteX0" fmla="*/ 2163411 w 2163411"/>
                <a:gd name="connsiteY0" fmla="*/ 56628 h 949455"/>
                <a:gd name="connsiteX1" fmla="*/ 1986863 w 2163411"/>
                <a:gd name="connsiteY1" fmla="*/ 949455 h 949455"/>
                <a:gd name="connsiteX2" fmla="*/ 176548 w 2163411"/>
                <a:gd name="connsiteY2" fmla="*/ 949455 h 949455"/>
                <a:gd name="connsiteX3" fmla="*/ 0 w 2163411"/>
                <a:gd name="connsiteY3" fmla="*/ 56628 h 949455"/>
                <a:gd name="connsiteX4" fmla="*/ 0 w 2163411"/>
                <a:gd name="connsiteY4" fmla="*/ 56625 h 949455"/>
                <a:gd name="connsiteX5" fmla="*/ 2593 w 2163411"/>
                <a:gd name="connsiteY5" fmla="*/ 0 h 949455"/>
                <a:gd name="connsiteX6" fmla="*/ 2160818 w 2163411"/>
                <a:gd name="connsiteY6" fmla="*/ 0 h 949455"/>
                <a:gd name="connsiteX7" fmla="*/ 2163411 w 2163411"/>
                <a:gd name="connsiteY7" fmla="*/ 56625 h 949455"/>
                <a:gd name="connsiteX8" fmla="*/ 2163411 w 2163411"/>
                <a:gd name="connsiteY8" fmla="*/ 56628 h 94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3411" h="949455">
                  <a:moveTo>
                    <a:pt x="2163411" y="56628"/>
                  </a:moveTo>
                  <a:lnTo>
                    <a:pt x="1986863" y="949455"/>
                  </a:lnTo>
                  <a:lnTo>
                    <a:pt x="176548" y="949455"/>
                  </a:lnTo>
                  <a:lnTo>
                    <a:pt x="0" y="56628"/>
                  </a:lnTo>
                  <a:lnTo>
                    <a:pt x="0" y="56625"/>
                  </a:lnTo>
                  <a:lnTo>
                    <a:pt x="2593" y="0"/>
                  </a:lnTo>
                  <a:lnTo>
                    <a:pt x="2160818" y="0"/>
                  </a:lnTo>
                  <a:lnTo>
                    <a:pt x="2163411" y="56625"/>
                  </a:lnTo>
                  <a:lnTo>
                    <a:pt x="2163411" y="56628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0EA6C2CC-7C92-4878-85B6-A5EDA18D34E1}"/>
                </a:ext>
              </a:extLst>
            </p:cNvPr>
            <p:cNvSpPr/>
            <p:nvPr/>
          </p:nvSpPr>
          <p:spPr bwMode="auto">
            <a:xfrm>
              <a:off x="33784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807768C3-CBA4-46A3-A353-CE0A361C2864}"/>
              </a:ext>
            </a:extLst>
          </p:cNvPr>
          <p:cNvGrpSpPr/>
          <p:nvPr/>
        </p:nvGrpSpPr>
        <p:grpSpPr>
          <a:xfrm>
            <a:off x="3703090" y="3814187"/>
            <a:ext cx="2563263" cy="2508920"/>
            <a:chOff x="6566189" y="240142"/>
            <a:chExt cx="3017520" cy="2953546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EAA6CF41-68B5-4A19-AFF5-173445A84B54}"/>
                </a:ext>
              </a:extLst>
            </p:cNvPr>
            <p:cNvSpPr/>
            <p:nvPr/>
          </p:nvSpPr>
          <p:spPr bwMode="auto">
            <a:xfrm>
              <a:off x="6695416" y="342851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4C486956-5D13-44A8-BC03-D05CC32BDA3A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9C9AF513-6FEB-4304-B7F5-3DE1C0FB8848}"/>
                </a:ext>
              </a:extLst>
            </p:cNvPr>
            <p:cNvGrpSpPr/>
            <p:nvPr/>
          </p:nvGrpSpPr>
          <p:grpSpPr>
            <a:xfrm>
              <a:off x="6941542" y="802892"/>
              <a:ext cx="2266814" cy="1862674"/>
              <a:chOff x="-1932765" y="-2345839"/>
              <a:chExt cx="2765232" cy="2519661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2E842EB-5F52-418E-A1E6-EC00D78A1B4F}"/>
                  </a:ext>
                </a:extLst>
              </p:cNvPr>
              <p:cNvSpPr/>
              <p:nvPr/>
            </p:nvSpPr>
            <p:spPr bwMode="auto">
              <a:xfrm>
                <a:off x="-1932765" y="-2345839"/>
                <a:ext cx="2765232" cy="2519660"/>
              </a:xfrm>
              <a:custGeom>
                <a:avLst/>
                <a:gdLst>
                  <a:gd name="connsiteX0" fmla="*/ 0 w 2765232"/>
                  <a:gd name="connsiteY0" fmla="*/ 0 h 2519660"/>
                  <a:gd name="connsiteX1" fmla="*/ 56945 w 2765232"/>
                  <a:gd name="connsiteY1" fmla="*/ 0 h 2519660"/>
                  <a:gd name="connsiteX2" fmla="*/ 647248 w 2765232"/>
                  <a:gd name="connsiteY2" fmla="*/ 201946 h 2519660"/>
                  <a:gd name="connsiteX3" fmla="*/ 2117819 w 2765232"/>
                  <a:gd name="connsiteY3" fmla="*/ 201946 h 2519660"/>
                  <a:gd name="connsiteX4" fmla="*/ 2117819 w 2765232"/>
                  <a:gd name="connsiteY4" fmla="*/ 202003 h 2519660"/>
                  <a:gd name="connsiteX5" fmla="*/ 2708287 w 2765232"/>
                  <a:gd name="connsiteY5" fmla="*/ 0 h 2519660"/>
                  <a:gd name="connsiteX6" fmla="*/ 2765232 w 2765232"/>
                  <a:gd name="connsiteY6" fmla="*/ 0 h 2519660"/>
                  <a:gd name="connsiteX7" fmla="*/ 2765232 w 2765232"/>
                  <a:gd name="connsiteY7" fmla="*/ 2519660 h 2519660"/>
                  <a:gd name="connsiteX8" fmla="*/ 2708287 w 2765232"/>
                  <a:gd name="connsiteY8" fmla="*/ 2519660 h 2519660"/>
                  <a:gd name="connsiteX9" fmla="*/ 2114848 w 2765232"/>
                  <a:gd name="connsiteY9" fmla="*/ 2316641 h 2519660"/>
                  <a:gd name="connsiteX10" fmla="*/ 650384 w 2765232"/>
                  <a:gd name="connsiteY10" fmla="*/ 2316641 h 2519660"/>
                  <a:gd name="connsiteX11" fmla="*/ 56945 w 2765232"/>
                  <a:gd name="connsiteY11" fmla="*/ 2519660 h 2519660"/>
                  <a:gd name="connsiteX12" fmla="*/ 0 w 2765232"/>
                  <a:gd name="connsiteY12" fmla="*/ 2519660 h 251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65232" h="2519660">
                    <a:moveTo>
                      <a:pt x="0" y="0"/>
                    </a:moveTo>
                    <a:lnTo>
                      <a:pt x="56945" y="0"/>
                    </a:lnTo>
                    <a:lnTo>
                      <a:pt x="647248" y="201946"/>
                    </a:lnTo>
                    <a:lnTo>
                      <a:pt x="2117819" y="201946"/>
                    </a:lnTo>
                    <a:lnTo>
                      <a:pt x="2117819" y="202003"/>
                    </a:lnTo>
                    <a:lnTo>
                      <a:pt x="2708287" y="0"/>
                    </a:lnTo>
                    <a:lnTo>
                      <a:pt x="2765232" y="0"/>
                    </a:lnTo>
                    <a:lnTo>
                      <a:pt x="2765232" y="2519660"/>
                    </a:lnTo>
                    <a:lnTo>
                      <a:pt x="2708287" y="2519660"/>
                    </a:lnTo>
                    <a:lnTo>
                      <a:pt x="2114848" y="2316641"/>
                    </a:lnTo>
                    <a:lnTo>
                      <a:pt x="650384" y="2316641"/>
                    </a:lnTo>
                    <a:lnTo>
                      <a:pt x="56945" y="2519660"/>
                    </a:lnTo>
                    <a:lnTo>
                      <a:pt x="0" y="2519660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C71AF041-BE5D-4CE7-9BC2-059ED3DD7399}"/>
                  </a:ext>
                </a:extLst>
              </p:cNvPr>
              <p:cNvGrpSpPr/>
              <p:nvPr/>
            </p:nvGrpSpPr>
            <p:grpSpPr>
              <a:xfrm>
                <a:off x="-1932765" y="-2345838"/>
                <a:ext cx="2765232" cy="2519660"/>
                <a:chOff x="415831" y="2439509"/>
                <a:chExt cx="2765232" cy="2519660"/>
              </a:xfrm>
            </p:grpSpPr>
            <p:sp>
              <p:nvSpPr>
                <p:cNvPr id="108" name="正方形/長方形 107">
                  <a:extLst>
                    <a:ext uri="{FF2B5EF4-FFF2-40B4-BE49-F238E27FC236}">
                      <a16:creationId xmlns:a16="http://schemas.microsoft.com/office/drawing/2014/main" id="{F6086D13-775B-4CE7-B861-C925B4789D49}"/>
                    </a:ext>
                  </a:extLst>
                </p:cNvPr>
                <p:cNvSpPr/>
                <p:nvPr/>
              </p:nvSpPr>
              <p:spPr bwMode="auto">
                <a:xfrm>
                  <a:off x="1056870" y="2641455"/>
                  <a:ext cx="1476780" cy="2114695"/>
                </a:xfrm>
                <a:prstGeom prst="rect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6F28ABEA-7CB5-42B7-8F4B-BDA2DD47E062}"/>
                    </a:ext>
                  </a:extLst>
                </p:cNvPr>
                <p:cNvSpPr/>
                <p:nvPr/>
              </p:nvSpPr>
              <p:spPr bwMode="auto">
                <a:xfrm>
                  <a:off x="415831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E607357A-E100-410E-91AB-66DB450323FC}"/>
                    </a:ext>
                  </a:extLst>
                </p:cNvPr>
                <p:cNvSpPr/>
                <p:nvPr/>
              </p:nvSpPr>
              <p:spPr bwMode="auto">
                <a:xfrm flipH="1">
                  <a:off x="2526803" y="2439509"/>
                  <a:ext cx="654260" cy="2519660"/>
                </a:xfrm>
                <a:custGeom>
                  <a:avLst/>
                  <a:gdLst>
                    <a:gd name="connsiteX0" fmla="*/ 0 w 654260"/>
                    <a:gd name="connsiteY0" fmla="*/ 0 h 2519660"/>
                    <a:gd name="connsiteX1" fmla="*/ 56945 w 654260"/>
                    <a:gd name="connsiteY1" fmla="*/ 19481 h 2519660"/>
                    <a:gd name="connsiteX2" fmla="*/ 56945 w 654260"/>
                    <a:gd name="connsiteY2" fmla="*/ 0 h 2519660"/>
                    <a:gd name="connsiteX3" fmla="*/ 654260 w 654260"/>
                    <a:gd name="connsiteY3" fmla="*/ 204345 h 2519660"/>
                    <a:gd name="connsiteX4" fmla="*/ 654260 w 654260"/>
                    <a:gd name="connsiteY4" fmla="*/ 2315315 h 2519660"/>
                    <a:gd name="connsiteX5" fmla="*/ 56945 w 654260"/>
                    <a:gd name="connsiteY5" fmla="*/ 2519660 h 2519660"/>
                    <a:gd name="connsiteX6" fmla="*/ 56945 w 654260"/>
                    <a:gd name="connsiteY6" fmla="*/ 2500179 h 2519660"/>
                    <a:gd name="connsiteX7" fmla="*/ 0 w 654260"/>
                    <a:gd name="connsiteY7" fmla="*/ 251966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56945 w 654260"/>
                    <a:gd name="connsiteY5" fmla="*/ 2500179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66470 w 654260"/>
                    <a:gd name="connsiteY5" fmla="*/ 2502560 h 2519660"/>
                    <a:gd name="connsiteX6" fmla="*/ 0 w 654260"/>
                    <a:gd name="connsiteY6" fmla="*/ 2519660 h 2519660"/>
                    <a:gd name="connsiteX7" fmla="*/ 0 w 654260"/>
                    <a:gd name="connsiteY7" fmla="*/ 0 h 2519660"/>
                    <a:gd name="connsiteX0" fmla="*/ 0 w 654260"/>
                    <a:gd name="connsiteY0" fmla="*/ 0 h 2519660"/>
                    <a:gd name="connsiteX1" fmla="*/ 56945 w 654260"/>
                    <a:gd name="connsiteY1" fmla="*/ 0 h 2519660"/>
                    <a:gd name="connsiteX2" fmla="*/ 654260 w 654260"/>
                    <a:gd name="connsiteY2" fmla="*/ 204345 h 2519660"/>
                    <a:gd name="connsiteX3" fmla="*/ 654260 w 654260"/>
                    <a:gd name="connsiteY3" fmla="*/ 2315315 h 2519660"/>
                    <a:gd name="connsiteX4" fmla="*/ 56945 w 654260"/>
                    <a:gd name="connsiteY4" fmla="*/ 2519660 h 2519660"/>
                    <a:gd name="connsiteX5" fmla="*/ 0 w 654260"/>
                    <a:gd name="connsiteY5" fmla="*/ 2519660 h 2519660"/>
                    <a:gd name="connsiteX6" fmla="*/ 0 w 654260"/>
                    <a:gd name="connsiteY6" fmla="*/ 0 h 2519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260" h="2519660">
                      <a:moveTo>
                        <a:pt x="0" y="0"/>
                      </a:moveTo>
                      <a:lnTo>
                        <a:pt x="56945" y="0"/>
                      </a:lnTo>
                      <a:lnTo>
                        <a:pt x="654260" y="204345"/>
                      </a:lnTo>
                      <a:lnTo>
                        <a:pt x="654260" y="2315315"/>
                      </a:lnTo>
                      <a:lnTo>
                        <a:pt x="56945" y="2519660"/>
                      </a:lnTo>
                      <a:lnTo>
                        <a:pt x="0" y="25196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7630893F-79A9-4C99-B78F-3BD549133154}"/>
                </a:ext>
              </a:extLst>
            </p:cNvPr>
            <p:cNvSpPr/>
            <p:nvPr/>
          </p:nvSpPr>
          <p:spPr bwMode="auto">
            <a:xfrm>
              <a:off x="6566189" y="240142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AE38452F-8B46-404A-A34B-5DB99AEA2695}"/>
              </a:ext>
            </a:extLst>
          </p:cNvPr>
          <p:cNvGrpSpPr/>
          <p:nvPr/>
        </p:nvGrpSpPr>
        <p:grpSpPr>
          <a:xfrm>
            <a:off x="6617023" y="3860678"/>
            <a:ext cx="2563263" cy="2508920"/>
            <a:chOff x="219042" y="3671051"/>
            <a:chExt cx="3017520" cy="2953546"/>
          </a:xfrm>
        </p:grpSpPr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5D311BE7-D6E8-44B3-8275-9DE71B7CE918}"/>
                </a:ext>
              </a:extLst>
            </p:cNvPr>
            <p:cNvSpPr/>
            <p:nvPr/>
          </p:nvSpPr>
          <p:spPr bwMode="auto">
            <a:xfrm>
              <a:off x="348269" y="3773760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621AD4AF-0156-4E68-AB6A-24D0D3FED2F6}"/>
                </a:ext>
              </a:extLst>
            </p:cNvPr>
            <p:cNvSpPr/>
            <p:nvPr/>
          </p:nvSpPr>
          <p:spPr bwMode="auto">
            <a:xfrm>
              <a:off x="219042" y="367105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C57BF31E-3179-4D81-84F6-E9EEE8AB182A}"/>
                </a:ext>
              </a:extLst>
            </p:cNvPr>
            <p:cNvGrpSpPr/>
            <p:nvPr/>
          </p:nvGrpSpPr>
          <p:grpSpPr>
            <a:xfrm>
              <a:off x="498245" y="4277220"/>
              <a:ext cx="2430126" cy="1829212"/>
              <a:chOff x="4268367" y="3378995"/>
              <a:chExt cx="2378317" cy="1790214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5B0FAA12-C932-44C9-89D9-780548326B06}"/>
                  </a:ext>
                </a:extLst>
              </p:cNvPr>
              <p:cNvGrpSpPr/>
              <p:nvPr/>
            </p:nvGrpSpPr>
            <p:grpSpPr>
              <a:xfrm>
                <a:off x="4268367" y="3568540"/>
                <a:ext cx="2378317" cy="1600669"/>
                <a:chOff x="-1524163" y="6277022"/>
                <a:chExt cx="2378317" cy="1600669"/>
              </a:xfrm>
            </p:grpSpPr>
            <p:sp>
              <p:nvSpPr>
                <p:cNvPr id="121" name="台形 120">
                  <a:extLst>
                    <a:ext uri="{FF2B5EF4-FFF2-40B4-BE49-F238E27FC236}">
                      <a16:creationId xmlns:a16="http://schemas.microsoft.com/office/drawing/2014/main" id="{F3C94A73-5DCD-4FAF-8A26-C69DA8B18F5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108400" y="6317502"/>
                  <a:ext cx="1546792" cy="667052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2A8CBC76-7C27-46C3-9543-CD3CED1F72CD}"/>
                    </a:ext>
                  </a:extLst>
                </p:cNvPr>
                <p:cNvSpPr/>
                <p:nvPr/>
              </p:nvSpPr>
              <p:spPr bwMode="auto">
                <a:xfrm rot="10800000">
                  <a:off x="-1108401" y="6984769"/>
                  <a:ext cx="1546792" cy="892922"/>
                </a:xfrm>
                <a:prstGeom prst="trapezoid">
                  <a:avLst>
                    <a:gd name="adj" fmla="val 17542"/>
                  </a:avLst>
                </a:prstGeom>
                <a:solidFill>
                  <a:srgbClr val="FFCC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057C7699-7B45-4122-B1AC-4BC0DF5F960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524163" y="6277022"/>
                  <a:ext cx="643568" cy="707532"/>
                </a:xfrm>
                <a:custGeom>
                  <a:avLst/>
                  <a:gdLst>
                    <a:gd name="connsiteX0" fmla="*/ 263354 w 491159"/>
                    <a:gd name="connsiteY0" fmla="*/ 0 h 667052"/>
                    <a:gd name="connsiteX1" fmla="*/ 0 w 491159"/>
                    <a:gd name="connsiteY1" fmla="*/ 0 h 667052"/>
                    <a:gd name="connsiteX2" fmla="*/ 125872 w 491159"/>
                    <a:gd name="connsiteY2" fmla="*/ 667052 h 667052"/>
                    <a:gd name="connsiteX3" fmla="*/ 491159 w 491159"/>
                    <a:gd name="connsiteY3" fmla="*/ 667052 h 667052"/>
                    <a:gd name="connsiteX4" fmla="*/ 263354 w 491159"/>
                    <a:gd name="connsiteY4" fmla="*/ 0 h 667052"/>
                    <a:gd name="connsiteX0" fmla="*/ 137482 w 365287"/>
                    <a:gd name="connsiteY0" fmla="*/ 109537 h 776589"/>
                    <a:gd name="connsiteX1" fmla="*/ 328947 w 365287"/>
                    <a:gd name="connsiteY1" fmla="*/ 0 h 776589"/>
                    <a:gd name="connsiteX2" fmla="*/ 0 w 365287"/>
                    <a:gd name="connsiteY2" fmla="*/ 776589 h 776589"/>
                    <a:gd name="connsiteX3" fmla="*/ 365287 w 365287"/>
                    <a:gd name="connsiteY3" fmla="*/ 776589 h 776589"/>
                    <a:gd name="connsiteX4" fmla="*/ 137482 w 365287"/>
                    <a:gd name="connsiteY4" fmla="*/ 109537 h 776589"/>
                    <a:gd name="connsiteX0" fmla="*/ 0 w 576893"/>
                    <a:gd name="connsiteY0" fmla="*/ 109537 h 776589"/>
                    <a:gd name="connsiteX1" fmla="*/ 191465 w 576893"/>
                    <a:gd name="connsiteY1" fmla="*/ 0 h 776589"/>
                    <a:gd name="connsiteX2" fmla="*/ 576893 w 576893"/>
                    <a:gd name="connsiteY2" fmla="*/ 721820 h 776589"/>
                    <a:gd name="connsiteX3" fmla="*/ 227805 w 576893"/>
                    <a:gd name="connsiteY3" fmla="*/ 776589 h 776589"/>
                    <a:gd name="connsiteX4" fmla="*/ 0 w 576893"/>
                    <a:gd name="connsiteY4" fmla="*/ 109537 h 776589"/>
                    <a:gd name="connsiteX0" fmla="*/ 0 w 576893"/>
                    <a:gd name="connsiteY0" fmla="*/ 76199 h 743251"/>
                    <a:gd name="connsiteX1" fmla="*/ 231946 w 576893"/>
                    <a:gd name="connsiteY1" fmla="*/ 0 h 743251"/>
                    <a:gd name="connsiteX2" fmla="*/ 576893 w 576893"/>
                    <a:gd name="connsiteY2" fmla="*/ 688482 h 743251"/>
                    <a:gd name="connsiteX3" fmla="*/ 227805 w 576893"/>
                    <a:gd name="connsiteY3" fmla="*/ 743251 h 743251"/>
                    <a:gd name="connsiteX4" fmla="*/ 0 w 576893"/>
                    <a:gd name="connsiteY4" fmla="*/ 76199 h 743251"/>
                    <a:gd name="connsiteX0" fmla="*/ 0 w 622137"/>
                    <a:gd name="connsiteY0" fmla="*/ 76199 h 743251"/>
                    <a:gd name="connsiteX1" fmla="*/ 231946 w 622137"/>
                    <a:gd name="connsiteY1" fmla="*/ 0 h 743251"/>
                    <a:gd name="connsiteX2" fmla="*/ 622137 w 622137"/>
                    <a:gd name="connsiteY2" fmla="*/ 650382 h 743251"/>
                    <a:gd name="connsiteX3" fmla="*/ 227805 w 622137"/>
                    <a:gd name="connsiteY3" fmla="*/ 743251 h 743251"/>
                    <a:gd name="connsiteX4" fmla="*/ 0 w 622137"/>
                    <a:gd name="connsiteY4" fmla="*/ 76199 h 743251"/>
                    <a:gd name="connsiteX0" fmla="*/ 0 w 622137"/>
                    <a:gd name="connsiteY0" fmla="*/ 66674 h 733726"/>
                    <a:gd name="connsiteX1" fmla="*/ 346246 w 622137"/>
                    <a:gd name="connsiteY1" fmla="*/ 0 h 733726"/>
                    <a:gd name="connsiteX2" fmla="*/ 622137 w 622137"/>
                    <a:gd name="connsiteY2" fmla="*/ 640857 h 733726"/>
                    <a:gd name="connsiteX3" fmla="*/ 227805 w 622137"/>
                    <a:gd name="connsiteY3" fmla="*/ 733726 h 733726"/>
                    <a:gd name="connsiteX4" fmla="*/ 0 w 622137"/>
                    <a:gd name="connsiteY4" fmla="*/ 66674 h 733726"/>
                    <a:gd name="connsiteX0" fmla="*/ 0 w 643568"/>
                    <a:gd name="connsiteY0" fmla="*/ 66674 h 733726"/>
                    <a:gd name="connsiteX1" fmla="*/ 346246 w 643568"/>
                    <a:gd name="connsiteY1" fmla="*/ 0 h 733726"/>
                    <a:gd name="connsiteX2" fmla="*/ 643568 w 643568"/>
                    <a:gd name="connsiteY2" fmla="*/ 693244 h 733726"/>
                    <a:gd name="connsiteX3" fmla="*/ 227805 w 643568"/>
                    <a:gd name="connsiteY3" fmla="*/ 733726 h 733726"/>
                    <a:gd name="connsiteX4" fmla="*/ 0 w 643568"/>
                    <a:gd name="connsiteY4" fmla="*/ 66674 h 733726"/>
                    <a:gd name="connsiteX0" fmla="*/ 0 w 643568"/>
                    <a:gd name="connsiteY0" fmla="*/ 40480 h 707532"/>
                    <a:gd name="connsiteX1" fmla="*/ 286715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28574 h 695626"/>
                    <a:gd name="connsiteX1" fmla="*/ 329577 w 643568"/>
                    <a:gd name="connsiteY1" fmla="*/ 0 h 695626"/>
                    <a:gd name="connsiteX2" fmla="*/ 643568 w 643568"/>
                    <a:gd name="connsiteY2" fmla="*/ 655144 h 695626"/>
                    <a:gd name="connsiteX3" fmla="*/ 227805 w 643568"/>
                    <a:gd name="connsiteY3" fmla="*/ 695626 h 695626"/>
                    <a:gd name="connsiteX4" fmla="*/ 0 w 643568"/>
                    <a:gd name="connsiteY4" fmla="*/ 28574 h 695626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50381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568" h="707532">
                      <a:moveTo>
                        <a:pt x="0" y="40480"/>
                      </a:moveTo>
                      <a:lnTo>
                        <a:pt x="329577" y="0"/>
                      </a:lnTo>
                      <a:lnTo>
                        <a:pt x="643568" y="650381"/>
                      </a:lnTo>
                      <a:lnTo>
                        <a:pt x="227805" y="707532"/>
                      </a:lnTo>
                      <a:lnTo>
                        <a:pt x="0" y="4048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250CBC79-473A-4EC3-8C5F-7D99473ED78B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210586" y="6277022"/>
                  <a:ext cx="643568" cy="707532"/>
                </a:xfrm>
                <a:custGeom>
                  <a:avLst/>
                  <a:gdLst>
                    <a:gd name="connsiteX0" fmla="*/ 263354 w 491159"/>
                    <a:gd name="connsiteY0" fmla="*/ 0 h 667052"/>
                    <a:gd name="connsiteX1" fmla="*/ 0 w 491159"/>
                    <a:gd name="connsiteY1" fmla="*/ 0 h 667052"/>
                    <a:gd name="connsiteX2" fmla="*/ 125872 w 491159"/>
                    <a:gd name="connsiteY2" fmla="*/ 667052 h 667052"/>
                    <a:gd name="connsiteX3" fmla="*/ 491159 w 491159"/>
                    <a:gd name="connsiteY3" fmla="*/ 667052 h 667052"/>
                    <a:gd name="connsiteX4" fmla="*/ 263354 w 491159"/>
                    <a:gd name="connsiteY4" fmla="*/ 0 h 667052"/>
                    <a:gd name="connsiteX0" fmla="*/ 137482 w 365287"/>
                    <a:gd name="connsiteY0" fmla="*/ 109537 h 776589"/>
                    <a:gd name="connsiteX1" fmla="*/ 328947 w 365287"/>
                    <a:gd name="connsiteY1" fmla="*/ 0 h 776589"/>
                    <a:gd name="connsiteX2" fmla="*/ 0 w 365287"/>
                    <a:gd name="connsiteY2" fmla="*/ 776589 h 776589"/>
                    <a:gd name="connsiteX3" fmla="*/ 365287 w 365287"/>
                    <a:gd name="connsiteY3" fmla="*/ 776589 h 776589"/>
                    <a:gd name="connsiteX4" fmla="*/ 137482 w 365287"/>
                    <a:gd name="connsiteY4" fmla="*/ 109537 h 776589"/>
                    <a:gd name="connsiteX0" fmla="*/ 0 w 576893"/>
                    <a:gd name="connsiteY0" fmla="*/ 109537 h 776589"/>
                    <a:gd name="connsiteX1" fmla="*/ 191465 w 576893"/>
                    <a:gd name="connsiteY1" fmla="*/ 0 h 776589"/>
                    <a:gd name="connsiteX2" fmla="*/ 576893 w 576893"/>
                    <a:gd name="connsiteY2" fmla="*/ 721820 h 776589"/>
                    <a:gd name="connsiteX3" fmla="*/ 227805 w 576893"/>
                    <a:gd name="connsiteY3" fmla="*/ 776589 h 776589"/>
                    <a:gd name="connsiteX4" fmla="*/ 0 w 576893"/>
                    <a:gd name="connsiteY4" fmla="*/ 109537 h 776589"/>
                    <a:gd name="connsiteX0" fmla="*/ 0 w 576893"/>
                    <a:gd name="connsiteY0" fmla="*/ 76199 h 743251"/>
                    <a:gd name="connsiteX1" fmla="*/ 231946 w 576893"/>
                    <a:gd name="connsiteY1" fmla="*/ 0 h 743251"/>
                    <a:gd name="connsiteX2" fmla="*/ 576893 w 576893"/>
                    <a:gd name="connsiteY2" fmla="*/ 688482 h 743251"/>
                    <a:gd name="connsiteX3" fmla="*/ 227805 w 576893"/>
                    <a:gd name="connsiteY3" fmla="*/ 743251 h 743251"/>
                    <a:gd name="connsiteX4" fmla="*/ 0 w 576893"/>
                    <a:gd name="connsiteY4" fmla="*/ 76199 h 743251"/>
                    <a:gd name="connsiteX0" fmla="*/ 0 w 622137"/>
                    <a:gd name="connsiteY0" fmla="*/ 76199 h 743251"/>
                    <a:gd name="connsiteX1" fmla="*/ 231946 w 622137"/>
                    <a:gd name="connsiteY1" fmla="*/ 0 h 743251"/>
                    <a:gd name="connsiteX2" fmla="*/ 622137 w 622137"/>
                    <a:gd name="connsiteY2" fmla="*/ 650382 h 743251"/>
                    <a:gd name="connsiteX3" fmla="*/ 227805 w 622137"/>
                    <a:gd name="connsiteY3" fmla="*/ 743251 h 743251"/>
                    <a:gd name="connsiteX4" fmla="*/ 0 w 622137"/>
                    <a:gd name="connsiteY4" fmla="*/ 76199 h 743251"/>
                    <a:gd name="connsiteX0" fmla="*/ 0 w 622137"/>
                    <a:gd name="connsiteY0" fmla="*/ 66674 h 733726"/>
                    <a:gd name="connsiteX1" fmla="*/ 346246 w 622137"/>
                    <a:gd name="connsiteY1" fmla="*/ 0 h 733726"/>
                    <a:gd name="connsiteX2" fmla="*/ 622137 w 622137"/>
                    <a:gd name="connsiteY2" fmla="*/ 640857 h 733726"/>
                    <a:gd name="connsiteX3" fmla="*/ 227805 w 622137"/>
                    <a:gd name="connsiteY3" fmla="*/ 733726 h 733726"/>
                    <a:gd name="connsiteX4" fmla="*/ 0 w 622137"/>
                    <a:gd name="connsiteY4" fmla="*/ 66674 h 733726"/>
                    <a:gd name="connsiteX0" fmla="*/ 0 w 643568"/>
                    <a:gd name="connsiteY0" fmla="*/ 66674 h 733726"/>
                    <a:gd name="connsiteX1" fmla="*/ 346246 w 643568"/>
                    <a:gd name="connsiteY1" fmla="*/ 0 h 733726"/>
                    <a:gd name="connsiteX2" fmla="*/ 643568 w 643568"/>
                    <a:gd name="connsiteY2" fmla="*/ 693244 h 733726"/>
                    <a:gd name="connsiteX3" fmla="*/ 227805 w 643568"/>
                    <a:gd name="connsiteY3" fmla="*/ 733726 h 733726"/>
                    <a:gd name="connsiteX4" fmla="*/ 0 w 643568"/>
                    <a:gd name="connsiteY4" fmla="*/ 66674 h 733726"/>
                    <a:gd name="connsiteX0" fmla="*/ 0 w 643568"/>
                    <a:gd name="connsiteY0" fmla="*/ 40480 h 707532"/>
                    <a:gd name="connsiteX1" fmla="*/ 286715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28574 h 695626"/>
                    <a:gd name="connsiteX1" fmla="*/ 329577 w 643568"/>
                    <a:gd name="connsiteY1" fmla="*/ 0 h 695626"/>
                    <a:gd name="connsiteX2" fmla="*/ 643568 w 643568"/>
                    <a:gd name="connsiteY2" fmla="*/ 655144 h 695626"/>
                    <a:gd name="connsiteX3" fmla="*/ 227805 w 643568"/>
                    <a:gd name="connsiteY3" fmla="*/ 695626 h 695626"/>
                    <a:gd name="connsiteX4" fmla="*/ 0 w 643568"/>
                    <a:gd name="connsiteY4" fmla="*/ 28574 h 695626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67050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  <a:gd name="connsiteX0" fmla="*/ 0 w 643568"/>
                    <a:gd name="connsiteY0" fmla="*/ 40480 h 707532"/>
                    <a:gd name="connsiteX1" fmla="*/ 329577 w 643568"/>
                    <a:gd name="connsiteY1" fmla="*/ 0 h 707532"/>
                    <a:gd name="connsiteX2" fmla="*/ 643568 w 643568"/>
                    <a:gd name="connsiteY2" fmla="*/ 650381 h 707532"/>
                    <a:gd name="connsiteX3" fmla="*/ 227805 w 643568"/>
                    <a:gd name="connsiteY3" fmla="*/ 707532 h 707532"/>
                    <a:gd name="connsiteX4" fmla="*/ 0 w 643568"/>
                    <a:gd name="connsiteY4" fmla="*/ 40480 h 707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568" h="707532">
                      <a:moveTo>
                        <a:pt x="0" y="40480"/>
                      </a:moveTo>
                      <a:lnTo>
                        <a:pt x="329577" y="0"/>
                      </a:lnTo>
                      <a:lnTo>
                        <a:pt x="643568" y="650381"/>
                      </a:lnTo>
                      <a:lnTo>
                        <a:pt x="227805" y="707532"/>
                      </a:lnTo>
                      <a:lnTo>
                        <a:pt x="0" y="4048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A9906538-9517-47C9-BCA6-CC9B2A860ADB}"/>
                  </a:ext>
                </a:extLst>
              </p:cNvPr>
              <p:cNvSpPr/>
              <p:nvPr/>
            </p:nvSpPr>
            <p:spPr bwMode="auto">
              <a:xfrm rot="10800000">
                <a:off x="4907997" y="3609019"/>
                <a:ext cx="1095118" cy="707316"/>
              </a:xfrm>
              <a:prstGeom prst="trapezoid">
                <a:avLst>
                  <a:gd name="adj" fmla="val 17980"/>
                </a:avLst>
              </a:pr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694A8C48-87EE-4F55-8F4B-C069C410C9E5}"/>
                  </a:ext>
                </a:extLst>
              </p:cNvPr>
              <p:cNvSpPr/>
              <p:nvPr/>
            </p:nvSpPr>
            <p:spPr bwMode="auto">
              <a:xfrm>
                <a:off x="4557112" y="4274404"/>
                <a:ext cx="1800826" cy="315035"/>
              </a:xfrm>
              <a:prstGeom prst="trapezoid">
                <a:avLst>
                  <a:gd name="adj" fmla="val 40874"/>
                </a:avLst>
              </a:prstGeom>
              <a:solidFill>
                <a:srgbClr val="FFCC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945E8DBD-BB7E-40B3-AF79-0B7E283CAB13}"/>
                  </a:ext>
                </a:extLst>
              </p:cNvPr>
              <p:cNvSpPr/>
              <p:nvPr/>
            </p:nvSpPr>
            <p:spPr bwMode="auto">
              <a:xfrm>
                <a:off x="4909537" y="3378995"/>
                <a:ext cx="1095976" cy="231752"/>
              </a:xfrm>
              <a:prstGeom prst="trapezoid">
                <a:avLst>
                  <a:gd name="adj" fmla="val 63040"/>
                </a:avLst>
              </a:prstGeom>
              <a:solidFill>
                <a:srgbClr val="FFCC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71ECC781-6AB7-47EA-AE40-6EBB4C75E75D}"/>
                  </a:ext>
                </a:extLst>
              </p:cNvPr>
              <p:cNvSpPr/>
              <p:nvPr/>
            </p:nvSpPr>
            <p:spPr bwMode="auto">
              <a:xfrm>
                <a:off x="4909537" y="4001079"/>
                <a:ext cx="1095976" cy="273218"/>
              </a:xfrm>
              <a:prstGeom prst="trapezoid">
                <a:avLst>
                  <a:gd name="adj" fmla="val 25246"/>
                </a:avLst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C436FA81-D55E-48BD-9F2D-E8ED16EFB406}"/>
                </a:ext>
              </a:extLst>
            </p:cNvPr>
            <p:cNvSpPr/>
            <p:nvPr/>
          </p:nvSpPr>
          <p:spPr bwMode="auto">
            <a:xfrm>
              <a:off x="219042" y="3671051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0613CAC0-C7DC-417F-BE14-C0F1A3AF2E83}"/>
              </a:ext>
            </a:extLst>
          </p:cNvPr>
          <p:cNvGrpSpPr/>
          <p:nvPr/>
        </p:nvGrpSpPr>
        <p:grpSpPr>
          <a:xfrm>
            <a:off x="6638923" y="968576"/>
            <a:ext cx="2564595" cy="2512430"/>
            <a:chOff x="3695762" y="3931074"/>
            <a:chExt cx="2564595" cy="2512430"/>
          </a:xfrm>
        </p:grpSpPr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804E62B4-6EB2-4FDF-A776-371437B04A07}"/>
                </a:ext>
              </a:extLst>
            </p:cNvPr>
            <p:cNvSpPr/>
            <p:nvPr/>
          </p:nvSpPr>
          <p:spPr bwMode="auto">
            <a:xfrm>
              <a:off x="3806867" y="4021831"/>
              <a:ext cx="2408445" cy="236384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FD0A5C9D-C3FE-4240-82F9-DD140252556A}"/>
                </a:ext>
              </a:extLst>
            </p:cNvPr>
            <p:cNvSpPr/>
            <p:nvPr/>
          </p:nvSpPr>
          <p:spPr bwMode="auto">
            <a:xfrm>
              <a:off x="3697094" y="3934584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A3C32E8A-3027-4766-997F-2C8BC815E486}"/>
                </a:ext>
              </a:extLst>
            </p:cNvPr>
            <p:cNvGrpSpPr/>
            <p:nvPr/>
          </p:nvGrpSpPr>
          <p:grpSpPr>
            <a:xfrm>
              <a:off x="4010880" y="4462619"/>
              <a:ext cx="1950257" cy="1453350"/>
              <a:chOff x="4324504" y="3734667"/>
              <a:chExt cx="2745305" cy="2045827"/>
            </a:xfrm>
          </p:grpSpPr>
          <p:sp>
            <p:nvSpPr>
              <p:cNvPr id="141" name="直方体 140">
                <a:extLst>
                  <a:ext uri="{FF2B5EF4-FFF2-40B4-BE49-F238E27FC236}">
                    <a16:creationId xmlns:a16="http://schemas.microsoft.com/office/drawing/2014/main" id="{3E76C804-BD72-4A5A-8007-6BA7C66A4AE3}"/>
                  </a:ext>
                </a:extLst>
              </p:cNvPr>
              <p:cNvSpPr/>
              <p:nvPr/>
            </p:nvSpPr>
            <p:spPr bwMode="auto">
              <a:xfrm>
                <a:off x="4549529" y="4385340"/>
                <a:ext cx="2520280" cy="1395154"/>
              </a:xfrm>
              <a:prstGeom prst="cube">
                <a:avLst>
                  <a:gd name="adj" fmla="val 74702"/>
                </a:avLst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平行四辺形 141">
                <a:extLst>
                  <a:ext uri="{FF2B5EF4-FFF2-40B4-BE49-F238E27FC236}">
                    <a16:creationId xmlns:a16="http://schemas.microsoft.com/office/drawing/2014/main" id="{019E107F-6C31-4DBD-BDB9-C44BFA81A557}"/>
                  </a:ext>
                </a:extLst>
              </p:cNvPr>
              <p:cNvSpPr/>
              <p:nvPr/>
            </p:nvSpPr>
            <p:spPr bwMode="auto">
              <a:xfrm>
                <a:off x="4865279" y="4565359"/>
                <a:ext cx="2025225" cy="851029"/>
              </a:xfrm>
              <a:prstGeom prst="parallelogram">
                <a:avLst>
                  <a:gd name="adj" fmla="val 9940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直方体 142">
                <a:extLst>
                  <a:ext uri="{FF2B5EF4-FFF2-40B4-BE49-F238E27FC236}">
                    <a16:creationId xmlns:a16="http://schemas.microsoft.com/office/drawing/2014/main" id="{FFF377FE-A3CF-4803-8B3C-480337A4B2FA}"/>
                  </a:ext>
                </a:extLst>
              </p:cNvPr>
              <p:cNvSpPr/>
              <p:nvPr/>
            </p:nvSpPr>
            <p:spPr bwMode="auto">
              <a:xfrm>
                <a:off x="4324504" y="3734667"/>
                <a:ext cx="2645016" cy="1464204"/>
              </a:xfrm>
              <a:prstGeom prst="cube">
                <a:avLst>
                  <a:gd name="adj" fmla="val 74702"/>
                </a:avLst>
              </a:prstGeom>
              <a:solidFill>
                <a:srgbClr val="FFFFFF">
                  <a:lumMod val="8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FF42E036-FED0-4E9E-ABEB-BC6C1347EDB8}"/>
                </a:ext>
              </a:extLst>
            </p:cNvPr>
            <p:cNvSpPr/>
            <p:nvPr/>
          </p:nvSpPr>
          <p:spPr bwMode="auto">
            <a:xfrm>
              <a:off x="3695762" y="3931074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3B1073C-727E-4048-9AA8-0EA49CA7D2D7}"/>
              </a:ext>
            </a:extLst>
          </p:cNvPr>
          <p:cNvGrpSpPr/>
          <p:nvPr/>
        </p:nvGrpSpPr>
        <p:grpSpPr>
          <a:xfrm>
            <a:off x="732425" y="3834975"/>
            <a:ext cx="2563263" cy="2508920"/>
            <a:chOff x="-2575895" y="503675"/>
            <a:chExt cx="2563263" cy="2508920"/>
          </a:xfrm>
        </p:grpSpPr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C129894E-808F-4B46-A2C0-746FFAA5B1C1}"/>
                </a:ext>
              </a:extLst>
            </p:cNvPr>
            <p:cNvSpPr/>
            <p:nvPr/>
          </p:nvSpPr>
          <p:spPr bwMode="auto">
            <a:xfrm>
              <a:off x="-2466122" y="590922"/>
              <a:ext cx="2408445" cy="2363842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DFB9304-7F0F-4BDB-9197-AAA3EA91BFF8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26729413-DC57-41CD-A6DE-8F1DF763700D}"/>
                </a:ext>
              </a:extLst>
            </p:cNvPr>
            <p:cNvGrpSpPr/>
            <p:nvPr/>
          </p:nvGrpSpPr>
          <p:grpSpPr>
            <a:xfrm>
              <a:off x="-2051338" y="814956"/>
              <a:ext cx="1578876" cy="1920501"/>
              <a:chOff x="-2083701" y="3200403"/>
              <a:chExt cx="1578876" cy="1920501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9DBA7C2-4EBC-4C74-98D2-6B60BDBB64C6}"/>
                  </a:ext>
                </a:extLst>
              </p:cNvPr>
              <p:cNvGrpSpPr/>
              <p:nvPr/>
            </p:nvGrpSpPr>
            <p:grpSpPr>
              <a:xfrm>
                <a:off x="-2083701" y="3241093"/>
                <a:ext cx="1578876" cy="1841973"/>
                <a:chOff x="516597" y="758106"/>
                <a:chExt cx="2374900" cy="2374900"/>
              </a:xfrm>
            </p:grpSpPr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B8CC6A22-BCBA-4DE9-A25B-819B5C14EBDB}"/>
                    </a:ext>
                  </a:extLst>
                </p:cNvPr>
                <p:cNvSpPr/>
                <p:nvPr/>
              </p:nvSpPr>
              <p:spPr>
                <a:xfrm>
                  <a:off x="560664" y="818430"/>
                  <a:ext cx="2287970" cy="2254248"/>
                </a:xfrm>
                <a:prstGeom prst="rect">
                  <a:avLst/>
                </a:prstGeom>
                <a:solidFill>
                  <a:srgbClr val="DAEDEF">
                    <a:lumMod val="20000"/>
                    <a:lumOff val="8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フレーム 154">
                  <a:extLst>
                    <a:ext uri="{FF2B5EF4-FFF2-40B4-BE49-F238E27FC236}">
                      <a16:creationId xmlns:a16="http://schemas.microsoft.com/office/drawing/2014/main" id="{3EBF4572-3479-4669-8631-A42A14535D5E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rgbClr val="FFFFFF">
                    <a:lumMod val="85000"/>
                  </a:srgb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0" name="台形 149">
                <a:extLst>
                  <a:ext uri="{FF2B5EF4-FFF2-40B4-BE49-F238E27FC236}">
                    <a16:creationId xmlns:a16="http://schemas.microsoft.com/office/drawing/2014/main" id="{ED413A6F-7F69-469B-8E72-090635BC498C}"/>
                  </a:ext>
                </a:extLst>
              </p:cNvPr>
              <p:cNvSpPr/>
              <p:nvPr/>
            </p:nvSpPr>
            <p:spPr bwMode="auto">
              <a:xfrm rot="16200000">
                <a:off x="-2322325" y="3698690"/>
                <a:ext cx="1920500" cy="923926"/>
              </a:xfrm>
              <a:prstGeom prst="trapezoid">
                <a:avLst>
                  <a:gd name="adj" fmla="val 20083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BEEB5B0A-C31E-4A40-AE5B-FAB9639D682E}"/>
                  </a:ext>
                </a:extLst>
              </p:cNvPr>
              <p:cNvSpPr/>
              <p:nvPr/>
            </p:nvSpPr>
            <p:spPr bwMode="auto">
              <a:xfrm rot="16200000" flipV="1">
                <a:off x="-1832104" y="4132396"/>
                <a:ext cx="1920500" cy="56515"/>
              </a:xfrm>
              <a:prstGeom prst="trapezoid">
                <a:avLst>
                  <a:gd name="adj" fmla="val 20083"/>
                </a:avLst>
              </a:prstGeom>
              <a:solidFill>
                <a:srgbClr val="FFFFFF">
                  <a:lumMod val="7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5ED254D-817D-4F5F-BD4E-CE0E5F0C1533}"/>
                  </a:ext>
                </a:extLst>
              </p:cNvPr>
              <p:cNvSpPr/>
              <p:nvPr/>
            </p:nvSpPr>
            <p:spPr bwMode="auto">
              <a:xfrm rot="16200000">
                <a:off x="-2240097" y="3767522"/>
                <a:ext cx="1740418" cy="787148"/>
              </a:xfrm>
              <a:custGeom>
                <a:avLst/>
                <a:gdLst>
                  <a:gd name="connsiteX0" fmla="*/ 1773420 w 1773420"/>
                  <a:gd name="connsiteY0" fmla="*/ 787148 h 787148"/>
                  <a:gd name="connsiteX1" fmla="*/ 0 w 1773420"/>
                  <a:gd name="connsiteY1" fmla="*/ 787148 h 787148"/>
                  <a:gd name="connsiteX2" fmla="*/ 158083 w 1773420"/>
                  <a:gd name="connsiteY2" fmla="*/ 0 h 787148"/>
                  <a:gd name="connsiteX3" fmla="*/ 1615338 w 1773420"/>
                  <a:gd name="connsiteY3" fmla="*/ 0 h 78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3420" h="787148">
                    <a:moveTo>
                      <a:pt x="1773420" y="787148"/>
                    </a:moveTo>
                    <a:lnTo>
                      <a:pt x="0" y="787148"/>
                    </a:lnTo>
                    <a:lnTo>
                      <a:pt x="158083" y="0"/>
                    </a:lnTo>
                    <a:lnTo>
                      <a:pt x="1615338" y="0"/>
                    </a:lnTo>
                    <a:close/>
                  </a:path>
                </a:pathLst>
              </a:custGeom>
              <a:solidFill>
                <a:srgbClr val="00B0F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0B95F3D8-89B1-438F-9263-92887A900119}"/>
                  </a:ext>
                </a:extLst>
              </p:cNvPr>
              <p:cNvSpPr/>
              <p:nvPr/>
            </p:nvSpPr>
            <p:spPr>
              <a:xfrm>
                <a:off x="-1724419" y="3449715"/>
                <a:ext cx="232766" cy="256102"/>
              </a:xfrm>
              <a:custGeom>
                <a:avLst/>
                <a:gdLst>
                  <a:gd name="connsiteX0" fmla="*/ 188429 w 232766"/>
                  <a:gd name="connsiteY0" fmla="*/ 0 h 256102"/>
                  <a:gd name="connsiteX1" fmla="*/ 232766 w 232766"/>
                  <a:gd name="connsiteY1" fmla="*/ 0 h 256102"/>
                  <a:gd name="connsiteX2" fmla="*/ 0 w 232766"/>
                  <a:gd name="connsiteY2" fmla="*/ 256102 h 256102"/>
                  <a:gd name="connsiteX3" fmla="*/ 0 w 232766"/>
                  <a:gd name="connsiteY3" fmla="*/ 207320 h 256102"/>
                  <a:gd name="connsiteX4" fmla="*/ 98313 w 232766"/>
                  <a:gd name="connsiteY4" fmla="*/ 0 h 256102"/>
                  <a:gd name="connsiteX5" fmla="*/ 143800 w 232766"/>
                  <a:gd name="connsiteY5" fmla="*/ 0 h 256102"/>
                  <a:gd name="connsiteX6" fmla="*/ 0 w 232766"/>
                  <a:gd name="connsiteY6" fmla="*/ 158217 h 256102"/>
                  <a:gd name="connsiteX7" fmla="*/ 0 w 232766"/>
                  <a:gd name="connsiteY7" fmla="*/ 108170 h 256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66" h="256102">
                    <a:moveTo>
                      <a:pt x="188429" y="0"/>
                    </a:moveTo>
                    <a:lnTo>
                      <a:pt x="232766" y="0"/>
                    </a:lnTo>
                    <a:lnTo>
                      <a:pt x="0" y="256102"/>
                    </a:lnTo>
                    <a:lnTo>
                      <a:pt x="0" y="207320"/>
                    </a:lnTo>
                    <a:close/>
                    <a:moveTo>
                      <a:pt x="98313" y="0"/>
                    </a:moveTo>
                    <a:lnTo>
                      <a:pt x="143800" y="0"/>
                    </a:lnTo>
                    <a:lnTo>
                      <a:pt x="0" y="158217"/>
                    </a:lnTo>
                    <a:lnTo>
                      <a:pt x="0" y="10817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1F1FD6F1-91F1-4E31-AE53-514F8A5DE884}"/>
                </a:ext>
              </a:extLst>
            </p:cNvPr>
            <p:cNvSpPr/>
            <p:nvPr/>
          </p:nvSpPr>
          <p:spPr bwMode="auto">
            <a:xfrm>
              <a:off x="-2575895" y="503675"/>
              <a:ext cx="2563263" cy="2508920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4048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30512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pptxj01_開けるなマーク</dc:title>
  <dc:subject>pptxj01_開けるなマーク</dc:subject>
  <dc:creator>でじけろお</dc:creator>
  <cp:revision>1</cp:revision>
  <dcterms:created xsi:type="dcterms:W3CDTF">2018-05-20T00:31:01Z</dcterms:created>
  <dcterms:modified xsi:type="dcterms:W3CDTF">2022-04-03T02:09:02Z</dcterms:modified>
  <cp:version>1</cp:version>
</cp:coreProperties>
</file>